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7"/>
  </p:notesMasterIdLst>
  <p:handoutMasterIdLst>
    <p:handoutMasterId r:id="rId38"/>
  </p:handoutMasterIdLst>
  <p:sldIdLst>
    <p:sldId id="256" r:id="rId5"/>
    <p:sldId id="393" r:id="rId6"/>
    <p:sldId id="325" r:id="rId7"/>
    <p:sldId id="327" r:id="rId8"/>
    <p:sldId id="331" r:id="rId9"/>
    <p:sldId id="333" r:id="rId10"/>
    <p:sldId id="335" r:id="rId11"/>
    <p:sldId id="336" r:id="rId12"/>
    <p:sldId id="337" r:id="rId13"/>
    <p:sldId id="345" r:id="rId14"/>
    <p:sldId id="347" r:id="rId15"/>
    <p:sldId id="355" r:id="rId16"/>
    <p:sldId id="360" r:id="rId17"/>
    <p:sldId id="391" r:id="rId18"/>
    <p:sldId id="361" r:id="rId19"/>
    <p:sldId id="364" r:id="rId20"/>
    <p:sldId id="373" r:id="rId21"/>
    <p:sldId id="376" r:id="rId22"/>
    <p:sldId id="377" r:id="rId23"/>
    <p:sldId id="383" r:id="rId24"/>
    <p:sldId id="387" r:id="rId25"/>
    <p:sldId id="388" r:id="rId26"/>
    <p:sldId id="390" r:id="rId27"/>
    <p:sldId id="392" r:id="rId28"/>
    <p:sldId id="316" r:id="rId29"/>
    <p:sldId id="311" r:id="rId30"/>
    <p:sldId id="394" r:id="rId31"/>
    <p:sldId id="314" r:id="rId32"/>
    <p:sldId id="304" r:id="rId33"/>
    <p:sldId id="318" r:id="rId34"/>
    <p:sldId id="309" r:id="rId35"/>
    <p:sldId id="395" r:id="rId36"/>
  </p:sldIdLst>
  <p:sldSz cx="9144000" cy="6858000" type="screen4x3"/>
  <p:notesSz cx="7104063" cy="1023461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6C844"/>
    <a:srgbClr val="DAF0CC"/>
    <a:srgbClr val="D4EEC4"/>
    <a:srgbClr val="C0E6A8"/>
    <a:srgbClr val="A4DA82"/>
    <a:srgbClr val="89D0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00392D-135D-48EC-A498-4CA356E79403}" v="23160" dt="2024-06-13T12:49:37.067"/>
    <p1510:client id="{EDFDBD0A-F5A8-4EE5-B6DC-9B2E49C24150}" v="33" dt="2024-06-13T13:50:19.821"/>
  </p1510:revLst>
</p1510:revInfo>
</file>

<file path=ppt/tableStyles.xml><?xml version="1.0" encoding="utf-8"?>
<a:tblStyleLst xmlns:a="http://schemas.openxmlformats.org/drawingml/2006/main" def="{74C1A8A3-306A-4EB7-A6B1-4F7E0EB9C5D6}">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4C1A8A3-306A-4EB7-A6B1-4F7E0EB9C5D6}" styleName="Stijl, gemiddeld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notesView">
  <p:normalViewPr>
    <p:restoredLeft sz="15599" autoAdjust="0"/>
    <p:restoredTop sz="94641" autoAdjust="0"/>
  </p:normalViewPr>
  <p:slideViewPr>
    <p:cSldViewPr snapToGrid="0">
      <p:cViewPr>
        <p:scale>
          <a:sx n="50" d="100"/>
          <a:sy n="50" d="100"/>
        </p:scale>
        <p:origin x="1642" y="658"/>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9" d="100"/>
          <a:sy n="99" d="100"/>
        </p:scale>
        <p:origin x="1474" y="-1238"/>
      </p:cViewPr>
      <p:guideLst>
        <p:guide orient="horz" pos="3224"/>
        <p:guide pos="2238"/>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presProps" Target="presProps.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notesMaster" Target="notesMasters/notesMaster1.xml"/><Relationship Id="rId40"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microsoft.com/office/2016/11/relationships/changesInfo" Target="changesInfos/changesInfo1.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Bleeker - Goodijk" userId="7c28d123-8c25-4afe-a69c-a23c28fccbd1" providerId="ADAL" clId="{EDFDBD0A-F5A8-4EE5-B6DC-9B2E49C24150}"/>
    <pc:docChg chg="undo custSel addSld delSld modSld sldOrd">
      <pc:chgData name="Pamela Bleeker - Goodijk" userId="7c28d123-8c25-4afe-a69c-a23c28fccbd1" providerId="ADAL" clId="{EDFDBD0A-F5A8-4EE5-B6DC-9B2E49C24150}" dt="2024-06-13T14:02:46.765" v="1074" actId="478"/>
      <pc:docMkLst>
        <pc:docMk/>
      </pc:docMkLst>
      <pc:sldChg chg="addSp delSp modSp mod">
        <pc:chgData name="Pamela Bleeker - Goodijk" userId="7c28d123-8c25-4afe-a69c-a23c28fccbd1" providerId="ADAL" clId="{EDFDBD0A-F5A8-4EE5-B6DC-9B2E49C24150}" dt="2024-06-13T14:02:00.577" v="1072" actId="14100"/>
        <pc:sldMkLst>
          <pc:docMk/>
          <pc:sldMk cId="895027265" sldId="304"/>
        </pc:sldMkLst>
        <pc:spChg chg="add del">
          <ac:chgData name="Pamela Bleeker - Goodijk" userId="7c28d123-8c25-4afe-a69c-a23c28fccbd1" providerId="ADAL" clId="{EDFDBD0A-F5A8-4EE5-B6DC-9B2E49C24150}" dt="2024-06-13T14:01:32.092" v="1069" actId="478"/>
          <ac:spMkLst>
            <pc:docMk/>
            <pc:sldMk cId="895027265" sldId="304"/>
            <ac:spMk id="3" creationId="{691B2CC6-6C06-6E35-A285-11249A95B66E}"/>
          </ac:spMkLst>
        </pc:spChg>
        <pc:picChg chg="add del mod ord">
          <ac:chgData name="Pamela Bleeker - Goodijk" userId="7c28d123-8c25-4afe-a69c-a23c28fccbd1" providerId="ADAL" clId="{EDFDBD0A-F5A8-4EE5-B6DC-9B2E49C24150}" dt="2024-06-13T14:01:28.583" v="1068" actId="22"/>
          <ac:picMkLst>
            <pc:docMk/>
            <pc:sldMk cId="895027265" sldId="304"/>
            <ac:picMk id="7" creationId="{BDFA8BFE-28B8-9B47-61EE-D937D6517FC4}"/>
          </ac:picMkLst>
        </pc:picChg>
        <pc:picChg chg="add mod">
          <ac:chgData name="Pamela Bleeker - Goodijk" userId="7c28d123-8c25-4afe-a69c-a23c28fccbd1" providerId="ADAL" clId="{EDFDBD0A-F5A8-4EE5-B6DC-9B2E49C24150}" dt="2024-06-13T14:02:00.577" v="1072" actId="14100"/>
          <ac:picMkLst>
            <pc:docMk/>
            <pc:sldMk cId="895027265" sldId="304"/>
            <ac:picMk id="9" creationId="{056EB2B8-FBF6-A16D-FA82-665AA72324DD}"/>
          </ac:picMkLst>
        </pc:picChg>
      </pc:sldChg>
      <pc:sldChg chg="addSp delSp modSp mod">
        <pc:chgData name="Pamela Bleeker - Goodijk" userId="7c28d123-8c25-4afe-a69c-a23c28fccbd1" providerId="ADAL" clId="{EDFDBD0A-F5A8-4EE5-B6DC-9B2E49C24150}" dt="2024-06-12T11:39:51.645" v="982" actId="1076"/>
        <pc:sldMkLst>
          <pc:docMk/>
          <pc:sldMk cId="2223658970" sldId="309"/>
        </pc:sldMkLst>
        <pc:spChg chg="mod">
          <ac:chgData name="Pamela Bleeker - Goodijk" userId="7c28d123-8c25-4afe-a69c-a23c28fccbd1" providerId="ADAL" clId="{EDFDBD0A-F5A8-4EE5-B6DC-9B2E49C24150}" dt="2024-06-12T11:39:46.716" v="981" actId="255"/>
          <ac:spMkLst>
            <pc:docMk/>
            <pc:sldMk cId="2223658970" sldId="309"/>
            <ac:spMk id="2" creationId="{32F12039-1765-CCB5-0A51-58F1AEBE9B2C}"/>
          </ac:spMkLst>
        </pc:spChg>
        <pc:spChg chg="del mod">
          <ac:chgData name="Pamela Bleeker - Goodijk" userId="7c28d123-8c25-4afe-a69c-a23c28fccbd1" providerId="ADAL" clId="{EDFDBD0A-F5A8-4EE5-B6DC-9B2E49C24150}" dt="2024-06-12T11:38:13.003" v="974" actId="478"/>
          <ac:spMkLst>
            <pc:docMk/>
            <pc:sldMk cId="2223658970" sldId="309"/>
            <ac:spMk id="3" creationId="{8131EF9D-1AE4-1996-9400-8850223C3F0E}"/>
          </ac:spMkLst>
        </pc:spChg>
        <pc:spChg chg="add del mod">
          <ac:chgData name="Pamela Bleeker - Goodijk" userId="7c28d123-8c25-4afe-a69c-a23c28fccbd1" providerId="ADAL" clId="{EDFDBD0A-F5A8-4EE5-B6DC-9B2E49C24150}" dt="2024-06-12T11:38:16.595" v="975" actId="478"/>
          <ac:spMkLst>
            <pc:docMk/>
            <pc:sldMk cId="2223658970" sldId="309"/>
            <ac:spMk id="5" creationId="{300730B0-1DF6-74DC-AD13-E7C53CFA5799}"/>
          </ac:spMkLst>
        </pc:spChg>
        <pc:picChg chg="add mod">
          <ac:chgData name="Pamela Bleeker - Goodijk" userId="7c28d123-8c25-4afe-a69c-a23c28fccbd1" providerId="ADAL" clId="{EDFDBD0A-F5A8-4EE5-B6DC-9B2E49C24150}" dt="2024-06-12T11:39:51.645" v="982" actId="1076"/>
          <ac:picMkLst>
            <pc:docMk/>
            <pc:sldMk cId="2223658970" sldId="309"/>
            <ac:picMk id="9" creationId="{87CA2EA7-B2F4-EEE8-720C-56AF040D65E0}"/>
          </ac:picMkLst>
        </pc:picChg>
      </pc:sldChg>
      <pc:sldChg chg="addSp delSp modSp mod">
        <pc:chgData name="Pamela Bleeker - Goodijk" userId="7c28d123-8c25-4afe-a69c-a23c28fccbd1" providerId="ADAL" clId="{EDFDBD0A-F5A8-4EE5-B6DC-9B2E49C24150}" dt="2024-06-10T11:56:11.026" v="12" actId="1076"/>
        <pc:sldMkLst>
          <pc:docMk/>
          <pc:sldMk cId="3004530057" sldId="311"/>
        </pc:sldMkLst>
        <pc:picChg chg="add mod">
          <ac:chgData name="Pamela Bleeker - Goodijk" userId="7c28d123-8c25-4afe-a69c-a23c28fccbd1" providerId="ADAL" clId="{EDFDBD0A-F5A8-4EE5-B6DC-9B2E49C24150}" dt="2024-06-10T11:56:11.026" v="12" actId="1076"/>
          <ac:picMkLst>
            <pc:docMk/>
            <pc:sldMk cId="3004530057" sldId="311"/>
            <ac:picMk id="3" creationId="{CCD08A65-809B-2D95-A727-380124C1E8F7}"/>
          </ac:picMkLst>
        </pc:picChg>
        <pc:picChg chg="del">
          <ac:chgData name="Pamela Bleeker - Goodijk" userId="7c28d123-8c25-4afe-a69c-a23c28fccbd1" providerId="ADAL" clId="{EDFDBD0A-F5A8-4EE5-B6DC-9B2E49C24150}" dt="2024-06-10T11:55:34.668" v="10" actId="478"/>
          <ac:picMkLst>
            <pc:docMk/>
            <pc:sldMk cId="3004530057" sldId="311"/>
            <ac:picMk id="20" creationId="{741AB8B4-FEAB-2C3B-1DDE-DA7E5FAE8422}"/>
          </ac:picMkLst>
        </pc:picChg>
      </pc:sldChg>
      <pc:sldChg chg="delSp modSp mod">
        <pc:chgData name="Pamela Bleeker - Goodijk" userId="7c28d123-8c25-4afe-a69c-a23c28fccbd1" providerId="ADAL" clId="{EDFDBD0A-F5A8-4EE5-B6DC-9B2E49C24150}" dt="2024-06-13T14:02:46.765" v="1074" actId="478"/>
        <pc:sldMkLst>
          <pc:docMk/>
          <pc:sldMk cId="214683835" sldId="314"/>
        </pc:sldMkLst>
        <pc:spChg chg="del">
          <ac:chgData name="Pamela Bleeker - Goodijk" userId="7c28d123-8c25-4afe-a69c-a23c28fccbd1" providerId="ADAL" clId="{EDFDBD0A-F5A8-4EE5-B6DC-9B2E49C24150}" dt="2024-06-13T14:02:46.765" v="1074" actId="478"/>
          <ac:spMkLst>
            <pc:docMk/>
            <pc:sldMk cId="214683835" sldId="314"/>
            <ac:spMk id="9" creationId="{62864FF9-5A1B-5643-09DB-799DA4A42341}"/>
          </ac:spMkLst>
        </pc:spChg>
        <pc:picChg chg="mod">
          <ac:chgData name="Pamela Bleeker - Goodijk" userId="7c28d123-8c25-4afe-a69c-a23c28fccbd1" providerId="ADAL" clId="{EDFDBD0A-F5A8-4EE5-B6DC-9B2E49C24150}" dt="2024-06-13T14:02:41.956" v="1073" actId="1076"/>
          <ac:picMkLst>
            <pc:docMk/>
            <pc:sldMk cId="214683835" sldId="314"/>
            <ac:picMk id="8" creationId="{87652A75-0789-8263-9402-A2D900206231}"/>
          </ac:picMkLst>
        </pc:picChg>
      </pc:sldChg>
      <pc:sldChg chg="modSp mod">
        <pc:chgData name="Pamela Bleeker - Goodijk" userId="7c28d123-8c25-4afe-a69c-a23c28fccbd1" providerId="ADAL" clId="{EDFDBD0A-F5A8-4EE5-B6DC-9B2E49C24150}" dt="2024-06-11T07:14:33.996" v="973" actId="962"/>
        <pc:sldMkLst>
          <pc:docMk/>
          <pc:sldMk cId="1639580125" sldId="325"/>
        </pc:sldMkLst>
        <pc:inkChg chg="mod">
          <ac:chgData name="Pamela Bleeker - Goodijk" userId="7c28d123-8c25-4afe-a69c-a23c28fccbd1" providerId="ADAL" clId="{EDFDBD0A-F5A8-4EE5-B6DC-9B2E49C24150}" dt="2024-06-11T07:14:33.996" v="973" actId="962"/>
          <ac:inkMkLst>
            <pc:docMk/>
            <pc:sldMk cId="1639580125" sldId="325"/>
            <ac:inkMk id="8" creationId="{26D983F8-9924-7348-0E04-125B84F7AE6E}"/>
          </ac:inkMkLst>
        </pc:inkChg>
      </pc:sldChg>
      <pc:sldChg chg="modNotes">
        <pc:chgData name="Pamela Bleeker - Goodijk" userId="7c28d123-8c25-4afe-a69c-a23c28fccbd1" providerId="ADAL" clId="{EDFDBD0A-F5A8-4EE5-B6DC-9B2E49C24150}" dt="2024-06-13T13:46:40.920" v="991" actId="20577"/>
        <pc:sldMkLst>
          <pc:docMk/>
          <pc:sldMk cId="900386281" sldId="336"/>
        </pc:sldMkLst>
      </pc:sldChg>
      <pc:sldChg chg="modNotes">
        <pc:chgData name="Pamela Bleeker - Goodijk" userId="7c28d123-8c25-4afe-a69c-a23c28fccbd1" providerId="ADAL" clId="{EDFDBD0A-F5A8-4EE5-B6DC-9B2E49C24150}" dt="2024-06-13T13:47:26.562" v="1000" actId="6549"/>
        <pc:sldMkLst>
          <pc:docMk/>
          <pc:sldMk cId="402302119" sldId="337"/>
        </pc:sldMkLst>
      </pc:sldChg>
      <pc:sldChg chg="del">
        <pc:chgData name="Pamela Bleeker - Goodijk" userId="7c28d123-8c25-4afe-a69c-a23c28fccbd1" providerId="ADAL" clId="{EDFDBD0A-F5A8-4EE5-B6DC-9B2E49C24150}" dt="2024-06-13T13:48:56.412" v="1001" actId="2696"/>
        <pc:sldMkLst>
          <pc:docMk/>
          <pc:sldMk cId="2080855221" sldId="359"/>
        </pc:sldMkLst>
      </pc:sldChg>
      <pc:sldChg chg="modNotes">
        <pc:chgData name="Pamela Bleeker - Goodijk" userId="7c28d123-8c25-4afe-a69c-a23c28fccbd1" providerId="ADAL" clId="{EDFDBD0A-F5A8-4EE5-B6DC-9B2E49C24150}" dt="2024-06-13T13:49:20.628" v="1019" actId="20577"/>
        <pc:sldMkLst>
          <pc:docMk/>
          <pc:sldMk cId="2476810244" sldId="360"/>
        </pc:sldMkLst>
      </pc:sldChg>
      <pc:sldChg chg="modNotes">
        <pc:chgData name="Pamela Bleeker - Goodijk" userId="7c28d123-8c25-4afe-a69c-a23c28fccbd1" providerId="ADAL" clId="{EDFDBD0A-F5A8-4EE5-B6DC-9B2E49C24150}" dt="2024-06-13T13:50:19.821" v="1021" actId="20577"/>
        <pc:sldMkLst>
          <pc:docMk/>
          <pc:sldMk cId="173227972" sldId="373"/>
        </pc:sldMkLst>
      </pc:sldChg>
      <pc:sldChg chg="addSp delSp modSp mod modNotes">
        <pc:chgData name="Pamela Bleeker - Goodijk" userId="7c28d123-8c25-4afe-a69c-a23c28fccbd1" providerId="ADAL" clId="{EDFDBD0A-F5A8-4EE5-B6DC-9B2E49C24150}" dt="2024-06-13T13:56:30.775" v="1033" actId="20577"/>
        <pc:sldMkLst>
          <pc:docMk/>
          <pc:sldMk cId="3505073608" sldId="387"/>
        </pc:sldMkLst>
        <pc:picChg chg="add mod">
          <ac:chgData name="Pamela Bleeker - Goodijk" userId="7c28d123-8c25-4afe-a69c-a23c28fccbd1" providerId="ADAL" clId="{EDFDBD0A-F5A8-4EE5-B6DC-9B2E49C24150}" dt="2024-06-13T13:56:08.337" v="1025" actId="1076"/>
          <ac:picMkLst>
            <pc:docMk/>
            <pc:sldMk cId="3505073608" sldId="387"/>
            <ac:picMk id="4" creationId="{43FF8E26-698F-5472-9332-70A9948A3500}"/>
          </ac:picMkLst>
        </pc:picChg>
        <pc:picChg chg="del">
          <ac:chgData name="Pamela Bleeker - Goodijk" userId="7c28d123-8c25-4afe-a69c-a23c28fccbd1" providerId="ADAL" clId="{EDFDBD0A-F5A8-4EE5-B6DC-9B2E49C24150}" dt="2024-06-13T13:55:52.541" v="1022" actId="478"/>
          <ac:picMkLst>
            <pc:docMk/>
            <pc:sldMk cId="3505073608" sldId="387"/>
            <ac:picMk id="10" creationId="{70A7EC34-DBAC-48AF-AC27-4D9E8F687A93}"/>
          </ac:picMkLst>
        </pc:picChg>
      </pc:sldChg>
      <pc:sldChg chg="addSp delSp modSp mod">
        <pc:chgData name="Pamela Bleeker - Goodijk" userId="7c28d123-8c25-4afe-a69c-a23c28fccbd1" providerId="ADAL" clId="{EDFDBD0A-F5A8-4EE5-B6DC-9B2E49C24150}" dt="2024-06-13T13:57:29.860" v="1038" actId="1076"/>
        <pc:sldMkLst>
          <pc:docMk/>
          <pc:sldMk cId="3561492783" sldId="388"/>
        </pc:sldMkLst>
        <pc:picChg chg="add mod">
          <ac:chgData name="Pamela Bleeker - Goodijk" userId="7c28d123-8c25-4afe-a69c-a23c28fccbd1" providerId="ADAL" clId="{EDFDBD0A-F5A8-4EE5-B6DC-9B2E49C24150}" dt="2024-06-13T13:57:29.860" v="1038" actId="1076"/>
          <ac:picMkLst>
            <pc:docMk/>
            <pc:sldMk cId="3561492783" sldId="388"/>
            <ac:picMk id="4" creationId="{57C53CB3-63C0-2305-3A67-95CFB5E4A1E1}"/>
          </ac:picMkLst>
        </pc:picChg>
        <pc:picChg chg="del">
          <ac:chgData name="Pamela Bleeker - Goodijk" userId="7c28d123-8c25-4afe-a69c-a23c28fccbd1" providerId="ADAL" clId="{EDFDBD0A-F5A8-4EE5-B6DC-9B2E49C24150}" dt="2024-06-13T13:57:04.831" v="1034" actId="478"/>
          <ac:picMkLst>
            <pc:docMk/>
            <pc:sldMk cId="3561492783" sldId="388"/>
            <ac:picMk id="11" creationId="{F4838A5C-B554-60C3-D102-4B9141473673}"/>
          </ac:picMkLst>
        </pc:picChg>
      </pc:sldChg>
      <pc:sldChg chg="addSp delSp modSp mod modNotes">
        <pc:chgData name="Pamela Bleeker - Goodijk" userId="7c28d123-8c25-4afe-a69c-a23c28fccbd1" providerId="ADAL" clId="{EDFDBD0A-F5A8-4EE5-B6DC-9B2E49C24150}" dt="2024-06-13T13:59:03.223" v="1054" actId="20577"/>
        <pc:sldMkLst>
          <pc:docMk/>
          <pc:sldMk cId="1358175198" sldId="390"/>
        </pc:sldMkLst>
        <pc:picChg chg="add mod">
          <ac:chgData name="Pamela Bleeker - Goodijk" userId="7c28d123-8c25-4afe-a69c-a23c28fccbd1" providerId="ADAL" clId="{EDFDBD0A-F5A8-4EE5-B6DC-9B2E49C24150}" dt="2024-06-13T13:58:31.508" v="1044" actId="1076"/>
          <ac:picMkLst>
            <pc:docMk/>
            <pc:sldMk cId="1358175198" sldId="390"/>
            <ac:picMk id="4" creationId="{BC41FD81-A6E8-2CA4-941E-1EC996BFB497}"/>
          </ac:picMkLst>
        </pc:picChg>
        <pc:picChg chg="del">
          <ac:chgData name="Pamela Bleeker - Goodijk" userId="7c28d123-8c25-4afe-a69c-a23c28fccbd1" providerId="ADAL" clId="{EDFDBD0A-F5A8-4EE5-B6DC-9B2E49C24150}" dt="2024-06-13T13:58:09.135" v="1039" actId="478"/>
          <ac:picMkLst>
            <pc:docMk/>
            <pc:sldMk cId="1358175198" sldId="390"/>
            <ac:picMk id="13" creationId="{83DCD86D-D57C-8DCD-0167-7DE103D5CFFE}"/>
          </ac:picMkLst>
        </pc:picChg>
      </pc:sldChg>
      <pc:sldChg chg="addSp delSp modSp new mod ord">
        <pc:chgData name="Pamela Bleeker - Goodijk" userId="7c28d123-8c25-4afe-a69c-a23c28fccbd1" providerId="ADAL" clId="{EDFDBD0A-F5A8-4EE5-B6DC-9B2E49C24150}" dt="2024-06-11T07:12:52.931" v="565" actId="962"/>
        <pc:sldMkLst>
          <pc:docMk/>
          <pc:sldMk cId="489449456" sldId="393"/>
        </pc:sldMkLst>
        <pc:spChg chg="del">
          <ac:chgData name="Pamela Bleeker - Goodijk" userId="7c28d123-8c25-4afe-a69c-a23c28fccbd1" providerId="ADAL" clId="{EDFDBD0A-F5A8-4EE5-B6DC-9B2E49C24150}" dt="2024-06-10T11:52:00.326" v="7" actId="478"/>
          <ac:spMkLst>
            <pc:docMk/>
            <pc:sldMk cId="489449456" sldId="393"/>
            <ac:spMk id="2" creationId="{25E28351-AC79-2A56-C526-0EEE5C44253C}"/>
          </ac:spMkLst>
        </pc:spChg>
        <pc:spChg chg="del">
          <ac:chgData name="Pamela Bleeker - Goodijk" userId="7c28d123-8c25-4afe-a69c-a23c28fccbd1" providerId="ADAL" clId="{EDFDBD0A-F5A8-4EE5-B6DC-9B2E49C24150}" dt="2024-06-10T11:51:56.812" v="5" actId="478"/>
          <ac:spMkLst>
            <pc:docMk/>
            <pc:sldMk cId="489449456" sldId="393"/>
            <ac:spMk id="3" creationId="{037A31D1-5766-9BF5-CEF0-958E5D5EF74B}"/>
          </ac:spMkLst>
        </pc:spChg>
        <pc:spChg chg="del">
          <ac:chgData name="Pamela Bleeker - Goodijk" userId="7c28d123-8c25-4afe-a69c-a23c28fccbd1" providerId="ADAL" clId="{EDFDBD0A-F5A8-4EE5-B6DC-9B2E49C24150}" dt="2024-06-10T11:51:58.857" v="6" actId="478"/>
          <ac:spMkLst>
            <pc:docMk/>
            <pc:sldMk cId="489449456" sldId="393"/>
            <ac:spMk id="4" creationId="{2CEAA90B-70BD-C81B-64D8-849A9A2B2080}"/>
          </ac:spMkLst>
        </pc:spChg>
        <pc:picChg chg="add mod">
          <ac:chgData name="Pamela Bleeker - Goodijk" userId="7c28d123-8c25-4afe-a69c-a23c28fccbd1" providerId="ADAL" clId="{EDFDBD0A-F5A8-4EE5-B6DC-9B2E49C24150}" dt="2024-06-11T07:12:52.931" v="565" actId="962"/>
          <ac:picMkLst>
            <pc:docMk/>
            <pc:sldMk cId="489449456" sldId="393"/>
            <ac:picMk id="8" creationId="{F110BB7D-39DE-61B8-6CC7-1A183FE5DA10}"/>
          </ac:picMkLst>
        </pc:picChg>
      </pc:sldChg>
      <pc:sldChg chg="new del">
        <pc:chgData name="Pamela Bleeker - Goodijk" userId="7c28d123-8c25-4afe-a69c-a23c28fccbd1" providerId="ADAL" clId="{EDFDBD0A-F5A8-4EE5-B6DC-9B2E49C24150}" dt="2024-06-10T11:51:37.886" v="1" actId="680"/>
        <pc:sldMkLst>
          <pc:docMk/>
          <pc:sldMk cId="1952161133" sldId="393"/>
        </pc:sldMkLst>
      </pc:sldChg>
      <pc:sldChg chg="addSp delSp modSp new mod">
        <pc:chgData name="Pamela Bleeker - Goodijk" userId="7c28d123-8c25-4afe-a69c-a23c28fccbd1" providerId="ADAL" clId="{EDFDBD0A-F5A8-4EE5-B6DC-9B2E49C24150}" dt="2024-06-13T14:00:39.278" v="1066" actId="20577"/>
        <pc:sldMkLst>
          <pc:docMk/>
          <pc:sldMk cId="311659354" sldId="394"/>
        </pc:sldMkLst>
        <pc:spChg chg="del">
          <ac:chgData name="Pamela Bleeker - Goodijk" userId="7c28d123-8c25-4afe-a69c-a23c28fccbd1" providerId="ADAL" clId="{EDFDBD0A-F5A8-4EE5-B6DC-9B2E49C24150}" dt="2024-06-10T11:56:42.454" v="14" actId="478"/>
          <ac:spMkLst>
            <pc:docMk/>
            <pc:sldMk cId="311659354" sldId="394"/>
            <ac:spMk id="2" creationId="{30F0B56D-2E83-193F-B949-A6A33C7E87C7}"/>
          </ac:spMkLst>
        </pc:spChg>
        <pc:spChg chg="del">
          <ac:chgData name="Pamela Bleeker - Goodijk" userId="7c28d123-8c25-4afe-a69c-a23c28fccbd1" providerId="ADAL" clId="{EDFDBD0A-F5A8-4EE5-B6DC-9B2E49C24150}" dt="2024-06-10T11:56:43.624" v="15" actId="478"/>
          <ac:spMkLst>
            <pc:docMk/>
            <pc:sldMk cId="311659354" sldId="394"/>
            <ac:spMk id="3" creationId="{A05D4FFB-B68E-8693-0559-BD8CDBA265B6}"/>
          </ac:spMkLst>
        </pc:spChg>
        <pc:spChg chg="del">
          <ac:chgData name="Pamela Bleeker - Goodijk" userId="7c28d123-8c25-4afe-a69c-a23c28fccbd1" providerId="ADAL" clId="{EDFDBD0A-F5A8-4EE5-B6DC-9B2E49C24150}" dt="2024-06-10T11:56:45.236" v="16" actId="478"/>
          <ac:spMkLst>
            <pc:docMk/>
            <pc:sldMk cId="311659354" sldId="394"/>
            <ac:spMk id="4" creationId="{CADD4B4C-5F1E-4750-B606-CE50079B2E29}"/>
          </ac:spMkLst>
        </pc:spChg>
        <pc:spChg chg="mod">
          <ac:chgData name="Pamela Bleeker - Goodijk" userId="7c28d123-8c25-4afe-a69c-a23c28fccbd1" providerId="ADAL" clId="{EDFDBD0A-F5A8-4EE5-B6DC-9B2E49C24150}" dt="2024-06-13T14:00:39.278" v="1066" actId="20577"/>
          <ac:spMkLst>
            <pc:docMk/>
            <pc:sldMk cId="311659354" sldId="394"/>
            <ac:spMk id="5" creationId="{89A8BC45-DB25-5FB9-0041-2DAEA9DB64C9}"/>
          </ac:spMkLst>
        </pc:spChg>
        <pc:picChg chg="add mod">
          <ac:chgData name="Pamela Bleeker - Goodijk" userId="7c28d123-8c25-4afe-a69c-a23c28fccbd1" providerId="ADAL" clId="{EDFDBD0A-F5A8-4EE5-B6DC-9B2E49C24150}" dt="2024-06-13T14:00:22.968" v="1057" actId="1076"/>
          <ac:picMkLst>
            <pc:docMk/>
            <pc:sldMk cId="311659354" sldId="394"/>
            <ac:picMk id="3" creationId="{D951D2B8-091C-8FD3-F450-6EE4751FA69C}"/>
          </ac:picMkLst>
        </pc:picChg>
        <pc:picChg chg="add del mod">
          <ac:chgData name="Pamela Bleeker - Goodijk" userId="7c28d123-8c25-4afe-a69c-a23c28fccbd1" providerId="ADAL" clId="{EDFDBD0A-F5A8-4EE5-B6DC-9B2E49C24150}" dt="2024-06-13T14:00:17.449" v="1055" actId="478"/>
          <ac:picMkLst>
            <pc:docMk/>
            <pc:sldMk cId="311659354" sldId="394"/>
            <ac:picMk id="8" creationId="{4A893F85-AC17-C3D7-8FC3-A9A3EF369E9C}"/>
          </ac:picMkLst>
        </pc:picChg>
      </pc:sldChg>
      <pc:sldChg chg="addSp delSp modSp add mod">
        <pc:chgData name="Pamela Bleeker - Goodijk" userId="7c28d123-8c25-4afe-a69c-a23c28fccbd1" providerId="ADAL" clId="{EDFDBD0A-F5A8-4EE5-B6DC-9B2E49C24150}" dt="2024-06-12T11:41:00.887" v="988" actId="1076"/>
        <pc:sldMkLst>
          <pc:docMk/>
          <pc:sldMk cId="1164979276" sldId="395"/>
        </pc:sldMkLst>
        <pc:picChg chg="add mod">
          <ac:chgData name="Pamela Bleeker - Goodijk" userId="7c28d123-8c25-4afe-a69c-a23c28fccbd1" providerId="ADAL" clId="{EDFDBD0A-F5A8-4EE5-B6DC-9B2E49C24150}" dt="2024-06-12T11:41:00.887" v="988" actId="1076"/>
          <ac:picMkLst>
            <pc:docMk/>
            <pc:sldMk cId="1164979276" sldId="395"/>
            <ac:picMk id="4" creationId="{C5C66F3E-5470-9E91-193B-747F70CF8517}"/>
          </ac:picMkLst>
        </pc:picChg>
        <pc:picChg chg="del">
          <ac:chgData name="Pamela Bleeker - Goodijk" userId="7c28d123-8c25-4afe-a69c-a23c28fccbd1" providerId="ADAL" clId="{EDFDBD0A-F5A8-4EE5-B6DC-9B2E49C24150}" dt="2024-06-12T11:40:08.822" v="984" actId="478"/>
          <ac:picMkLst>
            <pc:docMk/>
            <pc:sldMk cId="1164979276" sldId="395"/>
            <ac:picMk id="9" creationId="{87CA2EA7-B2F4-EEE8-720C-56AF040D65E0}"/>
          </ac:picMkLst>
        </pc:picChg>
      </pc:sldChg>
    </pc:docChg>
  </pc:docChgLst>
  <pc:docChgLst>
    <pc:chgData name="Pamela Bleeker - Goodijk" userId="7c28d123-8c25-4afe-a69c-a23c28fccbd1" providerId="ADAL" clId="{F26416FE-85FE-41C7-B0F5-99EEE2E10D19}"/>
    <pc:docChg chg="undo redo custSel addSld delSld modSld sldOrd modNotesMaster modHandout">
      <pc:chgData name="Pamela Bleeker - Goodijk" userId="7c28d123-8c25-4afe-a69c-a23c28fccbd1" providerId="ADAL" clId="{F26416FE-85FE-41C7-B0F5-99EEE2E10D19}" dt="2024-06-07T13:37:39.516" v="955" actId="13926"/>
      <pc:docMkLst>
        <pc:docMk/>
      </pc:docMkLst>
      <pc:sldChg chg="modNotes">
        <pc:chgData name="Pamela Bleeker - Goodijk" userId="7c28d123-8c25-4afe-a69c-a23c28fccbd1" providerId="ADAL" clId="{F26416FE-85FE-41C7-B0F5-99EEE2E10D19}" dt="2024-06-06T15:33:35.023" v="63"/>
        <pc:sldMkLst>
          <pc:docMk/>
          <pc:sldMk cId="1038735542" sldId="256"/>
        </pc:sldMkLst>
      </pc:sldChg>
      <pc:sldChg chg="del modNotes">
        <pc:chgData name="Pamela Bleeker - Goodijk" userId="7c28d123-8c25-4afe-a69c-a23c28fccbd1" providerId="ADAL" clId="{F26416FE-85FE-41C7-B0F5-99EEE2E10D19}" dt="2024-06-07T13:36:45.233" v="952" actId="47"/>
        <pc:sldMkLst>
          <pc:docMk/>
          <pc:sldMk cId="0" sldId="289"/>
        </pc:sldMkLst>
      </pc:sldChg>
      <pc:sldChg chg="modNotes">
        <pc:chgData name="Pamela Bleeker - Goodijk" userId="7c28d123-8c25-4afe-a69c-a23c28fccbd1" providerId="ADAL" clId="{F26416FE-85FE-41C7-B0F5-99EEE2E10D19}" dt="2024-06-06T15:33:35.023" v="63"/>
        <pc:sldMkLst>
          <pc:docMk/>
          <pc:sldMk cId="895027265" sldId="304"/>
        </pc:sldMkLst>
      </pc:sldChg>
      <pc:sldChg chg="modSp mod modNotes">
        <pc:chgData name="Pamela Bleeker - Goodijk" userId="7c28d123-8c25-4afe-a69c-a23c28fccbd1" providerId="ADAL" clId="{F26416FE-85FE-41C7-B0F5-99EEE2E10D19}" dt="2024-06-07T13:37:39.516" v="955" actId="13926"/>
        <pc:sldMkLst>
          <pc:docMk/>
          <pc:sldMk cId="2223658970" sldId="309"/>
        </pc:sldMkLst>
        <pc:spChg chg="mod">
          <ac:chgData name="Pamela Bleeker - Goodijk" userId="7c28d123-8c25-4afe-a69c-a23c28fccbd1" providerId="ADAL" clId="{F26416FE-85FE-41C7-B0F5-99EEE2E10D19}" dt="2024-06-07T13:37:39.516" v="955" actId="13926"/>
          <ac:spMkLst>
            <pc:docMk/>
            <pc:sldMk cId="2223658970" sldId="309"/>
            <ac:spMk id="3" creationId="{8131EF9D-1AE4-1996-9400-8850223C3F0E}"/>
          </ac:spMkLst>
        </pc:spChg>
      </pc:sldChg>
      <pc:sldChg chg="addSp delSp modSp mod modNotes">
        <pc:chgData name="Pamela Bleeker - Goodijk" userId="7c28d123-8c25-4afe-a69c-a23c28fccbd1" providerId="ADAL" clId="{F26416FE-85FE-41C7-B0F5-99EEE2E10D19}" dt="2024-06-07T13:36:31.943" v="951" actId="1076"/>
        <pc:sldMkLst>
          <pc:docMk/>
          <pc:sldMk cId="3004530057" sldId="311"/>
        </pc:sldMkLst>
        <pc:spChg chg="del">
          <ac:chgData name="Pamela Bleeker - Goodijk" userId="7c28d123-8c25-4afe-a69c-a23c28fccbd1" providerId="ADAL" clId="{F26416FE-85FE-41C7-B0F5-99EEE2E10D19}" dt="2024-06-07T13:36:12.482" v="942" actId="478"/>
          <ac:spMkLst>
            <pc:docMk/>
            <pc:sldMk cId="3004530057" sldId="311"/>
            <ac:spMk id="2" creationId="{B657AB99-34B6-4FD1-A854-7C3F3DDAD564}"/>
          </ac:spMkLst>
        </pc:spChg>
        <pc:spChg chg="add del mod">
          <ac:chgData name="Pamela Bleeker - Goodijk" userId="7c28d123-8c25-4afe-a69c-a23c28fccbd1" providerId="ADAL" clId="{F26416FE-85FE-41C7-B0F5-99EEE2E10D19}" dt="2024-06-07T13:36:13.449" v="943" actId="478"/>
          <ac:spMkLst>
            <pc:docMk/>
            <pc:sldMk cId="3004530057" sldId="311"/>
            <ac:spMk id="4" creationId="{33ABA1E5-717F-750E-210A-5375318AF0DD}"/>
          </ac:spMkLst>
        </pc:spChg>
        <pc:spChg chg="add del mod">
          <ac:chgData name="Pamela Bleeker - Goodijk" userId="7c28d123-8c25-4afe-a69c-a23c28fccbd1" providerId="ADAL" clId="{F26416FE-85FE-41C7-B0F5-99EEE2E10D19}" dt="2024-06-07T13:36:21.549" v="948" actId="478"/>
          <ac:spMkLst>
            <pc:docMk/>
            <pc:sldMk cId="3004530057" sldId="311"/>
            <ac:spMk id="8" creationId="{3738F7C4-61DA-CDED-DDE4-5AB6DAA77359}"/>
          </ac:spMkLst>
        </pc:spChg>
        <pc:grpChg chg="del">
          <ac:chgData name="Pamela Bleeker - Goodijk" userId="7c28d123-8c25-4afe-a69c-a23c28fccbd1" providerId="ADAL" clId="{F26416FE-85FE-41C7-B0F5-99EEE2E10D19}" dt="2024-06-07T13:36:17.933" v="946" actId="478"/>
          <ac:grpSpMkLst>
            <pc:docMk/>
            <pc:sldMk cId="3004530057" sldId="311"/>
            <ac:grpSpMk id="11" creationId="{E66631AF-0C3C-442A-90FD-AD6BA27B79B7}"/>
          </ac:grpSpMkLst>
        </pc:grpChg>
        <pc:grpChg chg="del">
          <ac:chgData name="Pamela Bleeker - Goodijk" userId="7c28d123-8c25-4afe-a69c-a23c28fccbd1" providerId="ADAL" clId="{F26416FE-85FE-41C7-B0F5-99EEE2E10D19}" dt="2024-06-07T13:36:19.117" v="947" actId="478"/>
          <ac:grpSpMkLst>
            <pc:docMk/>
            <pc:sldMk cId="3004530057" sldId="311"/>
            <ac:grpSpMk id="14" creationId="{3FD1E5EF-29ED-4892-84E9-FC8FD3A6CA51}"/>
          </ac:grpSpMkLst>
        </pc:grpChg>
        <pc:grpChg chg="del">
          <ac:chgData name="Pamela Bleeker - Goodijk" userId="7c28d123-8c25-4afe-a69c-a23c28fccbd1" providerId="ADAL" clId="{F26416FE-85FE-41C7-B0F5-99EEE2E10D19}" dt="2024-06-07T13:36:23.060" v="949" actId="478"/>
          <ac:grpSpMkLst>
            <pc:docMk/>
            <pc:sldMk cId="3004530057" sldId="311"/>
            <ac:grpSpMk id="17" creationId="{10EC68A9-5299-4D56-9023-5850206075B1}"/>
          </ac:grpSpMkLst>
        </pc:grpChg>
        <pc:graphicFrameChg chg="del mod">
          <ac:chgData name="Pamela Bleeker - Goodijk" userId="7c28d123-8c25-4afe-a69c-a23c28fccbd1" providerId="ADAL" clId="{F26416FE-85FE-41C7-B0F5-99EEE2E10D19}" dt="2024-06-07T13:36:16.371" v="945" actId="478"/>
          <ac:graphicFrameMkLst>
            <pc:docMk/>
            <pc:sldMk cId="3004530057" sldId="311"/>
            <ac:graphicFrameMk id="9" creationId="{49446E68-322F-4DFB-8104-71F7FA8839D6}"/>
          </ac:graphicFrameMkLst>
        </pc:graphicFrameChg>
        <pc:picChg chg="add mod">
          <ac:chgData name="Pamela Bleeker - Goodijk" userId="7c28d123-8c25-4afe-a69c-a23c28fccbd1" providerId="ADAL" clId="{F26416FE-85FE-41C7-B0F5-99EEE2E10D19}" dt="2024-06-07T13:36:31.943" v="951" actId="1076"/>
          <ac:picMkLst>
            <pc:docMk/>
            <pc:sldMk cId="3004530057" sldId="311"/>
            <ac:picMk id="20" creationId="{741AB8B4-FEAB-2C3B-1DDE-DA7E5FAE8422}"/>
          </ac:picMkLst>
        </pc:picChg>
      </pc:sldChg>
      <pc:sldChg chg="modNotes">
        <pc:chgData name="Pamela Bleeker - Goodijk" userId="7c28d123-8c25-4afe-a69c-a23c28fccbd1" providerId="ADAL" clId="{F26416FE-85FE-41C7-B0F5-99EEE2E10D19}" dt="2024-06-06T15:33:35.023" v="63"/>
        <pc:sldMkLst>
          <pc:docMk/>
          <pc:sldMk cId="214683835" sldId="314"/>
        </pc:sldMkLst>
      </pc:sldChg>
      <pc:sldChg chg="addSp delSp modSp mod ord modNotes">
        <pc:chgData name="Pamela Bleeker - Goodijk" userId="7c28d123-8c25-4afe-a69c-a23c28fccbd1" providerId="ADAL" clId="{F26416FE-85FE-41C7-B0F5-99EEE2E10D19}" dt="2024-06-07T13:35:24.164" v="941" actId="1076"/>
        <pc:sldMkLst>
          <pc:docMk/>
          <pc:sldMk cId="338471010" sldId="316"/>
        </pc:sldMkLst>
        <pc:spChg chg="del">
          <ac:chgData name="Pamela Bleeker - Goodijk" userId="7c28d123-8c25-4afe-a69c-a23c28fccbd1" providerId="ADAL" clId="{F26416FE-85FE-41C7-B0F5-99EEE2E10D19}" dt="2024-06-07T13:35:12.955" v="939" actId="478"/>
          <ac:spMkLst>
            <pc:docMk/>
            <pc:sldMk cId="338471010" sldId="316"/>
            <ac:spMk id="2" creationId="{B657AB99-34B6-4FD1-A854-7C3F3DDAD564}"/>
          </ac:spMkLst>
        </pc:spChg>
        <pc:spChg chg="add del mod">
          <ac:chgData name="Pamela Bleeker - Goodijk" userId="7c28d123-8c25-4afe-a69c-a23c28fccbd1" providerId="ADAL" clId="{F26416FE-85FE-41C7-B0F5-99EEE2E10D19}" dt="2024-06-07T13:34:38.553" v="937" actId="478"/>
          <ac:spMkLst>
            <pc:docMk/>
            <pc:sldMk cId="338471010" sldId="316"/>
            <ac:spMk id="4" creationId="{70858E8B-BE62-340E-7E35-13708334F289}"/>
          </ac:spMkLst>
        </pc:spChg>
        <pc:spChg chg="add del mod">
          <ac:chgData name="Pamela Bleeker - Goodijk" userId="7c28d123-8c25-4afe-a69c-a23c28fccbd1" providerId="ADAL" clId="{F26416FE-85FE-41C7-B0F5-99EEE2E10D19}" dt="2024-06-07T13:35:17.464" v="940" actId="478"/>
          <ac:spMkLst>
            <pc:docMk/>
            <pc:sldMk cId="338471010" sldId="316"/>
            <ac:spMk id="11" creationId="{DD0F7037-B132-C305-DAD2-A8BF25FB613D}"/>
          </ac:spMkLst>
        </pc:spChg>
        <pc:graphicFrameChg chg="del mod">
          <ac:chgData name="Pamela Bleeker - Goodijk" userId="7c28d123-8c25-4afe-a69c-a23c28fccbd1" providerId="ADAL" clId="{F26416FE-85FE-41C7-B0F5-99EEE2E10D19}" dt="2024-06-07T13:34:33.826" v="936" actId="478"/>
          <ac:graphicFrameMkLst>
            <pc:docMk/>
            <pc:sldMk cId="338471010" sldId="316"/>
            <ac:graphicFrameMk id="7" creationId="{1A8AEF85-40BA-40FB-8316-6A0870D1D588}"/>
          </ac:graphicFrameMkLst>
        </pc:graphicFrameChg>
        <pc:picChg chg="add mod">
          <ac:chgData name="Pamela Bleeker - Goodijk" userId="7c28d123-8c25-4afe-a69c-a23c28fccbd1" providerId="ADAL" clId="{F26416FE-85FE-41C7-B0F5-99EEE2E10D19}" dt="2024-06-07T13:35:24.164" v="941" actId="1076"/>
          <ac:picMkLst>
            <pc:docMk/>
            <pc:sldMk cId="338471010" sldId="316"/>
            <ac:picMk id="9" creationId="{73A2907A-6921-EDB1-E685-7042E1B9DED2}"/>
          </ac:picMkLst>
        </pc:picChg>
      </pc:sldChg>
      <pc:sldChg chg="modNotes">
        <pc:chgData name="Pamela Bleeker - Goodijk" userId="7c28d123-8c25-4afe-a69c-a23c28fccbd1" providerId="ADAL" clId="{F26416FE-85FE-41C7-B0F5-99EEE2E10D19}" dt="2024-06-06T15:33:35.023" v="63"/>
        <pc:sldMkLst>
          <pc:docMk/>
          <pc:sldMk cId="1985412108" sldId="318"/>
        </pc:sldMkLst>
      </pc:sldChg>
      <pc:sldChg chg="del">
        <pc:chgData name="Pamela Bleeker - Goodijk" userId="7c28d123-8c25-4afe-a69c-a23c28fccbd1" providerId="ADAL" clId="{F26416FE-85FE-41C7-B0F5-99EEE2E10D19}" dt="2024-06-06T15:28:43.741" v="47" actId="2696"/>
        <pc:sldMkLst>
          <pc:docMk/>
          <pc:sldMk cId="1886181253" sldId="319"/>
        </pc:sldMkLst>
      </pc:sldChg>
      <pc:sldChg chg="del">
        <pc:chgData name="Pamela Bleeker - Goodijk" userId="7c28d123-8c25-4afe-a69c-a23c28fccbd1" providerId="ADAL" clId="{F26416FE-85FE-41C7-B0F5-99EEE2E10D19}" dt="2024-06-06T15:28:29.373" v="44" actId="2696"/>
        <pc:sldMkLst>
          <pc:docMk/>
          <pc:sldMk cId="3693182701" sldId="320"/>
        </pc:sldMkLst>
      </pc:sldChg>
      <pc:sldChg chg="del">
        <pc:chgData name="Pamela Bleeker - Goodijk" userId="7c28d123-8c25-4afe-a69c-a23c28fccbd1" providerId="ADAL" clId="{F26416FE-85FE-41C7-B0F5-99EEE2E10D19}" dt="2024-06-06T15:27:14.554" v="33" actId="2696"/>
        <pc:sldMkLst>
          <pc:docMk/>
          <pc:sldMk cId="1814209299" sldId="321"/>
        </pc:sldMkLst>
      </pc:sldChg>
      <pc:sldChg chg="del">
        <pc:chgData name="Pamela Bleeker - Goodijk" userId="7c28d123-8c25-4afe-a69c-a23c28fccbd1" providerId="ADAL" clId="{F26416FE-85FE-41C7-B0F5-99EEE2E10D19}" dt="2024-06-06T15:18:08.886" v="0" actId="2696"/>
        <pc:sldMkLst>
          <pc:docMk/>
          <pc:sldMk cId="2094021419" sldId="322"/>
        </pc:sldMkLst>
      </pc:sldChg>
      <pc:sldChg chg="del">
        <pc:chgData name="Pamela Bleeker - Goodijk" userId="7c28d123-8c25-4afe-a69c-a23c28fccbd1" providerId="ADAL" clId="{F26416FE-85FE-41C7-B0F5-99EEE2E10D19}" dt="2024-06-06T15:18:17.246" v="1" actId="2696"/>
        <pc:sldMkLst>
          <pc:docMk/>
          <pc:sldMk cId="3195240977" sldId="323"/>
        </pc:sldMkLst>
      </pc:sldChg>
      <pc:sldChg chg="del">
        <pc:chgData name="Pamela Bleeker - Goodijk" userId="7c28d123-8c25-4afe-a69c-a23c28fccbd1" providerId="ADAL" clId="{F26416FE-85FE-41C7-B0F5-99EEE2E10D19}" dt="2024-06-06T15:18:21.016" v="2" actId="2696"/>
        <pc:sldMkLst>
          <pc:docMk/>
          <pc:sldMk cId="803811109" sldId="324"/>
        </pc:sldMkLst>
      </pc:sldChg>
      <pc:sldChg chg="modNotes">
        <pc:chgData name="Pamela Bleeker - Goodijk" userId="7c28d123-8c25-4afe-a69c-a23c28fccbd1" providerId="ADAL" clId="{F26416FE-85FE-41C7-B0F5-99EEE2E10D19}" dt="2024-06-07T11:45:57.885" v="747" actId="6549"/>
        <pc:sldMkLst>
          <pc:docMk/>
          <pc:sldMk cId="1639580125" sldId="325"/>
        </pc:sldMkLst>
      </pc:sldChg>
      <pc:sldChg chg="del">
        <pc:chgData name="Pamela Bleeker - Goodijk" userId="7c28d123-8c25-4afe-a69c-a23c28fccbd1" providerId="ADAL" clId="{F26416FE-85FE-41C7-B0F5-99EEE2E10D19}" dt="2024-06-06T15:18:28.711" v="3" actId="2696"/>
        <pc:sldMkLst>
          <pc:docMk/>
          <pc:sldMk cId="848688941" sldId="326"/>
        </pc:sldMkLst>
      </pc:sldChg>
      <pc:sldChg chg="modNotes">
        <pc:chgData name="Pamela Bleeker - Goodijk" userId="7c28d123-8c25-4afe-a69c-a23c28fccbd1" providerId="ADAL" clId="{F26416FE-85FE-41C7-B0F5-99EEE2E10D19}" dt="2024-06-06T15:33:35.023" v="63"/>
        <pc:sldMkLst>
          <pc:docMk/>
          <pc:sldMk cId="2804684896" sldId="327"/>
        </pc:sldMkLst>
      </pc:sldChg>
      <pc:sldChg chg="del">
        <pc:chgData name="Pamela Bleeker - Goodijk" userId="7c28d123-8c25-4afe-a69c-a23c28fccbd1" providerId="ADAL" clId="{F26416FE-85FE-41C7-B0F5-99EEE2E10D19}" dt="2024-06-06T15:19:05.302" v="7" actId="2696"/>
        <pc:sldMkLst>
          <pc:docMk/>
          <pc:sldMk cId="193338951" sldId="328"/>
        </pc:sldMkLst>
      </pc:sldChg>
      <pc:sldChg chg="del">
        <pc:chgData name="Pamela Bleeker - Goodijk" userId="7c28d123-8c25-4afe-a69c-a23c28fccbd1" providerId="ADAL" clId="{F26416FE-85FE-41C7-B0F5-99EEE2E10D19}" dt="2024-06-06T15:18:59.762" v="6" actId="2696"/>
        <pc:sldMkLst>
          <pc:docMk/>
          <pc:sldMk cId="3794678953" sldId="329"/>
        </pc:sldMkLst>
      </pc:sldChg>
      <pc:sldChg chg="del">
        <pc:chgData name="Pamela Bleeker - Goodijk" userId="7c28d123-8c25-4afe-a69c-a23c28fccbd1" providerId="ADAL" clId="{F26416FE-85FE-41C7-B0F5-99EEE2E10D19}" dt="2024-06-06T15:18:55.870" v="5" actId="2696"/>
        <pc:sldMkLst>
          <pc:docMk/>
          <pc:sldMk cId="2752805230" sldId="330"/>
        </pc:sldMkLst>
      </pc:sldChg>
      <pc:sldChg chg="modNotes">
        <pc:chgData name="Pamela Bleeker - Goodijk" userId="7c28d123-8c25-4afe-a69c-a23c28fccbd1" providerId="ADAL" clId="{F26416FE-85FE-41C7-B0F5-99EEE2E10D19}" dt="2024-06-07T07:31:04.170" v="126" actId="20577"/>
        <pc:sldMkLst>
          <pc:docMk/>
          <pc:sldMk cId="4277947721" sldId="331"/>
        </pc:sldMkLst>
      </pc:sldChg>
      <pc:sldChg chg="del">
        <pc:chgData name="Pamela Bleeker - Goodijk" userId="7c28d123-8c25-4afe-a69c-a23c28fccbd1" providerId="ADAL" clId="{F26416FE-85FE-41C7-B0F5-99EEE2E10D19}" dt="2024-06-06T15:19:11.902" v="8" actId="2696"/>
        <pc:sldMkLst>
          <pc:docMk/>
          <pc:sldMk cId="1436199021" sldId="332"/>
        </pc:sldMkLst>
      </pc:sldChg>
      <pc:sldChg chg="modNotes">
        <pc:chgData name="Pamela Bleeker - Goodijk" userId="7c28d123-8c25-4afe-a69c-a23c28fccbd1" providerId="ADAL" clId="{F26416FE-85FE-41C7-B0F5-99EEE2E10D19}" dt="2024-06-07T07:32:12.648" v="164" actId="20577"/>
        <pc:sldMkLst>
          <pc:docMk/>
          <pc:sldMk cId="2438150964" sldId="333"/>
        </pc:sldMkLst>
      </pc:sldChg>
      <pc:sldChg chg="del">
        <pc:chgData name="Pamela Bleeker - Goodijk" userId="7c28d123-8c25-4afe-a69c-a23c28fccbd1" providerId="ADAL" clId="{F26416FE-85FE-41C7-B0F5-99EEE2E10D19}" dt="2024-06-06T15:20:08.137" v="9" actId="2696"/>
        <pc:sldMkLst>
          <pc:docMk/>
          <pc:sldMk cId="3608820350" sldId="334"/>
        </pc:sldMkLst>
      </pc:sldChg>
      <pc:sldChg chg="addSp delSp modSp mod modNotes">
        <pc:chgData name="Pamela Bleeker - Goodijk" userId="7c28d123-8c25-4afe-a69c-a23c28fccbd1" providerId="ADAL" clId="{F26416FE-85FE-41C7-B0F5-99EEE2E10D19}" dt="2024-06-07T07:32:29.899" v="183" actId="20577"/>
        <pc:sldMkLst>
          <pc:docMk/>
          <pc:sldMk cId="1330423325" sldId="335"/>
        </pc:sldMkLst>
        <pc:picChg chg="add mod">
          <ac:chgData name="Pamela Bleeker - Goodijk" userId="7c28d123-8c25-4afe-a69c-a23c28fccbd1" providerId="ADAL" clId="{F26416FE-85FE-41C7-B0F5-99EEE2E10D19}" dt="2024-06-06T15:21:23.825" v="21" actId="1076"/>
          <ac:picMkLst>
            <pc:docMk/>
            <pc:sldMk cId="1330423325" sldId="335"/>
            <ac:picMk id="14" creationId="{3DF92C96-1105-9D08-15AC-195D9840A099}"/>
          </ac:picMkLst>
        </pc:picChg>
        <pc:picChg chg="del">
          <ac:chgData name="Pamela Bleeker - Goodijk" userId="7c28d123-8c25-4afe-a69c-a23c28fccbd1" providerId="ADAL" clId="{F26416FE-85FE-41C7-B0F5-99EEE2E10D19}" dt="2024-06-06T15:21:10.003" v="10" actId="478"/>
          <ac:picMkLst>
            <pc:docMk/>
            <pc:sldMk cId="1330423325" sldId="335"/>
            <ac:picMk id="15" creationId="{FF2B4CE9-08BD-3C94-08A7-B0372AEDC9E1}"/>
          </ac:picMkLst>
        </pc:picChg>
        <pc:inkChg chg="del">
          <ac:chgData name="Pamela Bleeker - Goodijk" userId="7c28d123-8c25-4afe-a69c-a23c28fccbd1" providerId="ADAL" clId="{F26416FE-85FE-41C7-B0F5-99EEE2E10D19}" dt="2024-06-06T15:21:10.977" v="11" actId="478"/>
          <ac:inkMkLst>
            <pc:docMk/>
            <pc:sldMk cId="1330423325" sldId="335"/>
            <ac:inkMk id="2" creationId="{18E19663-BB03-A2A3-9FA2-BD94D362779B}"/>
          </ac:inkMkLst>
        </pc:inkChg>
        <pc:inkChg chg="del">
          <ac:chgData name="Pamela Bleeker - Goodijk" userId="7c28d123-8c25-4afe-a69c-a23c28fccbd1" providerId="ADAL" clId="{F26416FE-85FE-41C7-B0F5-99EEE2E10D19}" dt="2024-06-06T15:21:13.097" v="13" actId="478"/>
          <ac:inkMkLst>
            <pc:docMk/>
            <pc:sldMk cId="1330423325" sldId="335"/>
            <ac:inkMk id="3" creationId="{C7EA3ACE-A110-A08C-DD89-BA6E984CE2FF}"/>
          </ac:inkMkLst>
        </pc:inkChg>
        <pc:inkChg chg="del">
          <ac:chgData name="Pamela Bleeker - Goodijk" userId="7c28d123-8c25-4afe-a69c-a23c28fccbd1" providerId="ADAL" clId="{F26416FE-85FE-41C7-B0F5-99EEE2E10D19}" dt="2024-06-06T15:21:12.375" v="12" actId="478"/>
          <ac:inkMkLst>
            <pc:docMk/>
            <pc:sldMk cId="1330423325" sldId="335"/>
            <ac:inkMk id="4" creationId="{DD4D765C-3062-4539-035F-A49AA1740630}"/>
          </ac:inkMkLst>
        </pc:inkChg>
        <pc:inkChg chg="del">
          <ac:chgData name="Pamela Bleeker - Goodijk" userId="7c28d123-8c25-4afe-a69c-a23c28fccbd1" providerId="ADAL" clId="{F26416FE-85FE-41C7-B0F5-99EEE2E10D19}" dt="2024-06-06T15:21:14.059" v="14" actId="478"/>
          <ac:inkMkLst>
            <pc:docMk/>
            <pc:sldMk cId="1330423325" sldId="335"/>
            <ac:inkMk id="7" creationId="{2D5DF243-41C4-9C87-EEBD-6EDF503DD4E4}"/>
          </ac:inkMkLst>
        </pc:inkChg>
        <pc:inkChg chg="del">
          <ac:chgData name="Pamela Bleeker - Goodijk" userId="7c28d123-8c25-4afe-a69c-a23c28fccbd1" providerId="ADAL" clId="{F26416FE-85FE-41C7-B0F5-99EEE2E10D19}" dt="2024-06-06T15:21:19.159" v="19" actId="478"/>
          <ac:inkMkLst>
            <pc:docMk/>
            <pc:sldMk cId="1330423325" sldId="335"/>
            <ac:inkMk id="9" creationId="{704832FD-525C-7384-C5B9-A6895C33CE2D}"/>
          </ac:inkMkLst>
        </pc:inkChg>
        <pc:inkChg chg="del">
          <ac:chgData name="Pamela Bleeker - Goodijk" userId="7c28d123-8c25-4afe-a69c-a23c28fccbd1" providerId="ADAL" clId="{F26416FE-85FE-41C7-B0F5-99EEE2E10D19}" dt="2024-06-06T15:21:16.073" v="16" actId="478"/>
          <ac:inkMkLst>
            <pc:docMk/>
            <pc:sldMk cId="1330423325" sldId="335"/>
            <ac:inkMk id="10" creationId="{9EF48E6E-8C0D-6B5D-287B-F7FDFD5751C8}"/>
          </ac:inkMkLst>
        </pc:inkChg>
        <pc:inkChg chg="del">
          <ac:chgData name="Pamela Bleeker - Goodijk" userId="7c28d123-8c25-4afe-a69c-a23c28fccbd1" providerId="ADAL" clId="{F26416FE-85FE-41C7-B0F5-99EEE2E10D19}" dt="2024-06-06T15:21:15.032" v="15" actId="478"/>
          <ac:inkMkLst>
            <pc:docMk/>
            <pc:sldMk cId="1330423325" sldId="335"/>
            <ac:inkMk id="11" creationId="{BB91F734-9534-2885-7845-24A9219EB9AF}"/>
          </ac:inkMkLst>
        </pc:inkChg>
        <pc:inkChg chg="del">
          <ac:chgData name="Pamela Bleeker - Goodijk" userId="7c28d123-8c25-4afe-a69c-a23c28fccbd1" providerId="ADAL" clId="{F26416FE-85FE-41C7-B0F5-99EEE2E10D19}" dt="2024-06-06T15:21:17.074" v="17" actId="478"/>
          <ac:inkMkLst>
            <pc:docMk/>
            <pc:sldMk cId="1330423325" sldId="335"/>
            <ac:inkMk id="12" creationId="{006BA981-4C8A-E236-14BE-6F5931225920}"/>
          </ac:inkMkLst>
        </pc:inkChg>
        <pc:inkChg chg="del">
          <ac:chgData name="Pamela Bleeker - Goodijk" userId="7c28d123-8c25-4afe-a69c-a23c28fccbd1" providerId="ADAL" clId="{F26416FE-85FE-41C7-B0F5-99EEE2E10D19}" dt="2024-06-06T15:21:18.250" v="18" actId="478"/>
          <ac:inkMkLst>
            <pc:docMk/>
            <pc:sldMk cId="1330423325" sldId="335"/>
            <ac:inkMk id="13" creationId="{07E7B47A-0F1D-BF4A-FC48-FA56D0BB94A2}"/>
          </ac:inkMkLst>
        </pc:inkChg>
      </pc:sldChg>
      <pc:sldChg chg="modNotes">
        <pc:chgData name="Pamela Bleeker - Goodijk" userId="7c28d123-8c25-4afe-a69c-a23c28fccbd1" providerId="ADAL" clId="{F26416FE-85FE-41C7-B0F5-99EEE2E10D19}" dt="2024-06-07T07:33:10.126" v="203" actId="20577"/>
        <pc:sldMkLst>
          <pc:docMk/>
          <pc:sldMk cId="900386281" sldId="336"/>
        </pc:sldMkLst>
      </pc:sldChg>
      <pc:sldChg chg="modNotes">
        <pc:chgData name="Pamela Bleeker - Goodijk" userId="7c28d123-8c25-4afe-a69c-a23c28fccbd1" providerId="ADAL" clId="{F26416FE-85FE-41C7-B0F5-99EEE2E10D19}" dt="2024-06-07T11:50:51.265" v="758" actId="20577"/>
        <pc:sldMkLst>
          <pc:docMk/>
          <pc:sldMk cId="402302119" sldId="337"/>
        </pc:sldMkLst>
      </pc:sldChg>
      <pc:sldChg chg="del">
        <pc:chgData name="Pamela Bleeker - Goodijk" userId="7c28d123-8c25-4afe-a69c-a23c28fccbd1" providerId="ADAL" clId="{F26416FE-85FE-41C7-B0F5-99EEE2E10D19}" dt="2024-06-06T15:25:34.516" v="24" actId="2696"/>
        <pc:sldMkLst>
          <pc:docMk/>
          <pc:sldMk cId="4073167324" sldId="338"/>
        </pc:sldMkLst>
      </pc:sldChg>
      <pc:sldChg chg="del">
        <pc:chgData name="Pamela Bleeker - Goodijk" userId="7c28d123-8c25-4afe-a69c-a23c28fccbd1" providerId="ADAL" clId="{F26416FE-85FE-41C7-B0F5-99EEE2E10D19}" dt="2024-06-06T15:25:19.640" v="22" actId="2696"/>
        <pc:sldMkLst>
          <pc:docMk/>
          <pc:sldMk cId="3070755908" sldId="339"/>
        </pc:sldMkLst>
      </pc:sldChg>
      <pc:sldChg chg="del">
        <pc:chgData name="Pamela Bleeker - Goodijk" userId="7c28d123-8c25-4afe-a69c-a23c28fccbd1" providerId="ADAL" clId="{F26416FE-85FE-41C7-B0F5-99EEE2E10D19}" dt="2024-06-06T15:25:42.949" v="26" actId="2696"/>
        <pc:sldMkLst>
          <pc:docMk/>
          <pc:sldMk cId="3417412780" sldId="340"/>
        </pc:sldMkLst>
      </pc:sldChg>
      <pc:sldChg chg="del modNotes">
        <pc:chgData name="Pamela Bleeker - Goodijk" userId="7c28d123-8c25-4afe-a69c-a23c28fccbd1" providerId="ADAL" clId="{F26416FE-85FE-41C7-B0F5-99EEE2E10D19}" dt="2024-06-06T15:27:02.854" v="32" actId="2696"/>
        <pc:sldMkLst>
          <pc:docMk/>
          <pc:sldMk cId="3253454644" sldId="341"/>
        </pc:sldMkLst>
      </pc:sldChg>
      <pc:sldChg chg="del">
        <pc:chgData name="Pamela Bleeker - Goodijk" userId="7c28d123-8c25-4afe-a69c-a23c28fccbd1" providerId="ADAL" clId="{F26416FE-85FE-41C7-B0F5-99EEE2E10D19}" dt="2024-06-06T15:18:42.758" v="4" actId="2696"/>
        <pc:sldMkLst>
          <pc:docMk/>
          <pc:sldMk cId="359937437" sldId="342"/>
        </pc:sldMkLst>
      </pc:sldChg>
      <pc:sldChg chg="del">
        <pc:chgData name="Pamela Bleeker - Goodijk" userId="7c28d123-8c25-4afe-a69c-a23c28fccbd1" providerId="ADAL" clId="{F26416FE-85FE-41C7-B0F5-99EEE2E10D19}" dt="2024-06-06T15:25:31.968" v="23" actId="2696"/>
        <pc:sldMkLst>
          <pc:docMk/>
          <pc:sldMk cId="4010916705" sldId="343"/>
        </pc:sldMkLst>
      </pc:sldChg>
      <pc:sldChg chg="del">
        <pc:chgData name="Pamela Bleeker - Goodijk" userId="7c28d123-8c25-4afe-a69c-a23c28fccbd1" providerId="ADAL" clId="{F26416FE-85FE-41C7-B0F5-99EEE2E10D19}" dt="2024-06-06T15:25:38.418" v="25" actId="2696"/>
        <pc:sldMkLst>
          <pc:docMk/>
          <pc:sldMk cId="2627021768" sldId="344"/>
        </pc:sldMkLst>
      </pc:sldChg>
      <pc:sldChg chg="modNotes modNotesTx">
        <pc:chgData name="Pamela Bleeker - Goodijk" userId="7c28d123-8c25-4afe-a69c-a23c28fccbd1" providerId="ADAL" clId="{F26416FE-85FE-41C7-B0F5-99EEE2E10D19}" dt="2024-06-07T11:52:19.988" v="924" actId="20577"/>
        <pc:sldMkLst>
          <pc:docMk/>
          <pc:sldMk cId="4220750816" sldId="345"/>
        </pc:sldMkLst>
      </pc:sldChg>
      <pc:sldChg chg="del">
        <pc:chgData name="Pamela Bleeker - Goodijk" userId="7c28d123-8c25-4afe-a69c-a23c28fccbd1" providerId="ADAL" clId="{F26416FE-85FE-41C7-B0F5-99EEE2E10D19}" dt="2024-06-06T15:27:27.525" v="34" actId="2696"/>
        <pc:sldMkLst>
          <pc:docMk/>
          <pc:sldMk cId="4032447468" sldId="346"/>
        </pc:sldMkLst>
      </pc:sldChg>
      <pc:sldChg chg="modNotes">
        <pc:chgData name="Pamela Bleeker - Goodijk" userId="7c28d123-8c25-4afe-a69c-a23c28fccbd1" providerId="ADAL" clId="{F26416FE-85FE-41C7-B0F5-99EEE2E10D19}" dt="2024-06-07T07:35:17.300" v="316" actId="20577"/>
        <pc:sldMkLst>
          <pc:docMk/>
          <pc:sldMk cId="27452844" sldId="347"/>
        </pc:sldMkLst>
      </pc:sldChg>
      <pc:sldChg chg="del">
        <pc:chgData name="Pamela Bleeker - Goodijk" userId="7c28d123-8c25-4afe-a69c-a23c28fccbd1" providerId="ADAL" clId="{F26416FE-85FE-41C7-B0F5-99EEE2E10D19}" dt="2024-06-06T15:27:32.421" v="35" actId="2696"/>
        <pc:sldMkLst>
          <pc:docMk/>
          <pc:sldMk cId="1843280275" sldId="348"/>
        </pc:sldMkLst>
      </pc:sldChg>
      <pc:sldChg chg="del">
        <pc:chgData name="Pamela Bleeker - Goodijk" userId="7c28d123-8c25-4afe-a69c-a23c28fccbd1" providerId="ADAL" clId="{F26416FE-85FE-41C7-B0F5-99EEE2E10D19}" dt="2024-06-06T15:27:37.589" v="36" actId="2696"/>
        <pc:sldMkLst>
          <pc:docMk/>
          <pc:sldMk cId="3990658413" sldId="350"/>
        </pc:sldMkLst>
      </pc:sldChg>
      <pc:sldChg chg="del">
        <pc:chgData name="Pamela Bleeker - Goodijk" userId="7c28d123-8c25-4afe-a69c-a23c28fccbd1" providerId="ADAL" clId="{F26416FE-85FE-41C7-B0F5-99EEE2E10D19}" dt="2024-06-06T15:27:41.161" v="37" actId="2696"/>
        <pc:sldMkLst>
          <pc:docMk/>
          <pc:sldMk cId="1277099416" sldId="351"/>
        </pc:sldMkLst>
      </pc:sldChg>
      <pc:sldChg chg="del">
        <pc:chgData name="Pamela Bleeker - Goodijk" userId="7c28d123-8c25-4afe-a69c-a23c28fccbd1" providerId="ADAL" clId="{F26416FE-85FE-41C7-B0F5-99EEE2E10D19}" dt="2024-06-06T15:27:45.351" v="38" actId="2696"/>
        <pc:sldMkLst>
          <pc:docMk/>
          <pc:sldMk cId="3946621413" sldId="352"/>
        </pc:sldMkLst>
      </pc:sldChg>
      <pc:sldChg chg="del">
        <pc:chgData name="Pamela Bleeker - Goodijk" userId="7c28d123-8c25-4afe-a69c-a23c28fccbd1" providerId="ADAL" clId="{F26416FE-85FE-41C7-B0F5-99EEE2E10D19}" dt="2024-06-06T15:27:48.822" v="39" actId="2696"/>
        <pc:sldMkLst>
          <pc:docMk/>
          <pc:sldMk cId="3972808317" sldId="353"/>
        </pc:sldMkLst>
      </pc:sldChg>
      <pc:sldChg chg="del">
        <pc:chgData name="Pamela Bleeker - Goodijk" userId="7c28d123-8c25-4afe-a69c-a23c28fccbd1" providerId="ADAL" clId="{F26416FE-85FE-41C7-B0F5-99EEE2E10D19}" dt="2024-06-06T15:27:53.073" v="40" actId="2696"/>
        <pc:sldMkLst>
          <pc:docMk/>
          <pc:sldMk cId="3141295794" sldId="354"/>
        </pc:sldMkLst>
      </pc:sldChg>
      <pc:sldChg chg="modNotes">
        <pc:chgData name="Pamela Bleeker - Goodijk" userId="7c28d123-8c25-4afe-a69c-a23c28fccbd1" providerId="ADAL" clId="{F26416FE-85FE-41C7-B0F5-99EEE2E10D19}" dt="2024-06-06T15:33:35.023" v="63"/>
        <pc:sldMkLst>
          <pc:docMk/>
          <pc:sldMk cId="472974593" sldId="355"/>
        </pc:sldMkLst>
      </pc:sldChg>
      <pc:sldChg chg="del">
        <pc:chgData name="Pamela Bleeker - Goodijk" userId="7c28d123-8c25-4afe-a69c-a23c28fccbd1" providerId="ADAL" clId="{F26416FE-85FE-41C7-B0F5-99EEE2E10D19}" dt="2024-06-06T15:28:00.633" v="41" actId="2696"/>
        <pc:sldMkLst>
          <pc:docMk/>
          <pc:sldMk cId="1038319617" sldId="356"/>
        </pc:sldMkLst>
      </pc:sldChg>
      <pc:sldChg chg="del">
        <pc:chgData name="Pamela Bleeker - Goodijk" userId="7c28d123-8c25-4afe-a69c-a23c28fccbd1" providerId="ADAL" clId="{F26416FE-85FE-41C7-B0F5-99EEE2E10D19}" dt="2024-06-06T15:28:04.231" v="42" actId="2696"/>
        <pc:sldMkLst>
          <pc:docMk/>
          <pc:sldMk cId="2719796521" sldId="357"/>
        </pc:sldMkLst>
      </pc:sldChg>
      <pc:sldChg chg="del">
        <pc:chgData name="Pamela Bleeker - Goodijk" userId="7c28d123-8c25-4afe-a69c-a23c28fccbd1" providerId="ADAL" clId="{F26416FE-85FE-41C7-B0F5-99EEE2E10D19}" dt="2024-06-06T15:28:08.721" v="43" actId="2696"/>
        <pc:sldMkLst>
          <pc:docMk/>
          <pc:sldMk cId="1356666581" sldId="358"/>
        </pc:sldMkLst>
      </pc:sldChg>
      <pc:sldChg chg="modNotes">
        <pc:chgData name="Pamela Bleeker - Goodijk" userId="7c28d123-8c25-4afe-a69c-a23c28fccbd1" providerId="ADAL" clId="{F26416FE-85FE-41C7-B0F5-99EEE2E10D19}" dt="2024-06-06T15:33:35.023" v="63"/>
        <pc:sldMkLst>
          <pc:docMk/>
          <pc:sldMk cId="2080855221" sldId="359"/>
        </pc:sldMkLst>
      </pc:sldChg>
      <pc:sldChg chg="modNotes">
        <pc:chgData name="Pamela Bleeker - Goodijk" userId="7c28d123-8c25-4afe-a69c-a23c28fccbd1" providerId="ADAL" clId="{F26416FE-85FE-41C7-B0F5-99EEE2E10D19}" dt="2024-06-07T07:37:06.703" v="384" actId="6549"/>
        <pc:sldMkLst>
          <pc:docMk/>
          <pc:sldMk cId="2476810244" sldId="360"/>
        </pc:sldMkLst>
      </pc:sldChg>
      <pc:sldChg chg="modNotes">
        <pc:chgData name="Pamela Bleeker - Goodijk" userId="7c28d123-8c25-4afe-a69c-a23c28fccbd1" providerId="ADAL" clId="{F26416FE-85FE-41C7-B0F5-99EEE2E10D19}" dt="2024-06-07T07:37:52.954" v="455" actId="313"/>
        <pc:sldMkLst>
          <pc:docMk/>
          <pc:sldMk cId="112635834" sldId="361"/>
        </pc:sldMkLst>
      </pc:sldChg>
      <pc:sldChg chg="del">
        <pc:chgData name="Pamela Bleeker - Goodijk" userId="7c28d123-8c25-4afe-a69c-a23c28fccbd1" providerId="ADAL" clId="{F26416FE-85FE-41C7-B0F5-99EEE2E10D19}" dt="2024-06-06T15:28:34.784" v="45" actId="2696"/>
        <pc:sldMkLst>
          <pc:docMk/>
          <pc:sldMk cId="1649432892" sldId="362"/>
        </pc:sldMkLst>
      </pc:sldChg>
      <pc:sldChg chg="del">
        <pc:chgData name="Pamela Bleeker - Goodijk" userId="7c28d123-8c25-4afe-a69c-a23c28fccbd1" providerId="ADAL" clId="{F26416FE-85FE-41C7-B0F5-99EEE2E10D19}" dt="2024-06-06T15:28:38.248" v="46" actId="2696"/>
        <pc:sldMkLst>
          <pc:docMk/>
          <pc:sldMk cId="344500319" sldId="363"/>
        </pc:sldMkLst>
      </pc:sldChg>
      <pc:sldChg chg="modNotes">
        <pc:chgData name="Pamela Bleeker - Goodijk" userId="7c28d123-8c25-4afe-a69c-a23c28fccbd1" providerId="ADAL" clId="{F26416FE-85FE-41C7-B0F5-99EEE2E10D19}" dt="2024-06-07T07:39:27.540" v="557" actId="20577"/>
        <pc:sldMkLst>
          <pc:docMk/>
          <pc:sldMk cId="603285268" sldId="364"/>
        </pc:sldMkLst>
      </pc:sldChg>
      <pc:sldChg chg="del">
        <pc:chgData name="Pamela Bleeker - Goodijk" userId="7c28d123-8c25-4afe-a69c-a23c28fccbd1" providerId="ADAL" clId="{F26416FE-85FE-41C7-B0F5-99EEE2E10D19}" dt="2024-06-06T15:28:46.558" v="48" actId="2696"/>
        <pc:sldMkLst>
          <pc:docMk/>
          <pc:sldMk cId="3929780109" sldId="365"/>
        </pc:sldMkLst>
      </pc:sldChg>
      <pc:sldChg chg="del">
        <pc:chgData name="Pamela Bleeker - Goodijk" userId="7c28d123-8c25-4afe-a69c-a23c28fccbd1" providerId="ADAL" clId="{F26416FE-85FE-41C7-B0F5-99EEE2E10D19}" dt="2024-06-06T15:28:50.805" v="49" actId="2696"/>
        <pc:sldMkLst>
          <pc:docMk/>
          <pc:sldMk cId="2075582315" sldId="370"/>
        </pc:sldMkLst>
      </pc:sldChg>
      <pc:sldChg chg="del">
        <pc:chgData name="Pamela Bleeker - Goodijk" userId="7c28d123-8c25-4afe-a69c-a23c28fccbd1" providerId="ADAL" clId="{F26416FE-85FE-41C7-B0F5-99EEE2E10D19}" dt="2024-06-06T15:28:54.882" v="50" actId="2696"/>
        <pc:sldMkLst>
          <pc:docMk/>
          <pc:sldMk cId="1588908513" sldId="371"/>
        </pc:sldMkLst>
      </pc:sldChg>
      <pc:sldChg chg="del">
        <pc:chgData name="Pamela Bleeker - Goodijk" userId="7c28d123-8c25-4afe-a69c-a23c28fccbd1" providerId="ADAL" clId="{F26416FE-85FE-41C7-B0F5-99EEE2E10D19}" dt="2024-06-06T15:28:59.823" v="51" actId="2696"/>
        <pc:sldMkLst>
          <pc:docMk/>
          <pc:sldMk cId="1708533718" sldId="372"/>
        </pc:sldMkLst>
      </pc:sldChg>
      <pc:sldChg chg="modNotes">
        <pc:chgData name="Pamela Bleeker - Goodijk" userId="7c28d123-8c25-4afe-a69c-a23c28fccbd1" providerId="ADAL" clId="{F26416FE-85FE-41C7-B0F5-99EEE2E10D19}" dt="2024-06-06T15:33:35.023" v="63"/>
        <pc:sldMkLst>
          <pc:docMk/>
          <pc:sldMk cId="173227972" sldId="373"/>
        </pc:sldMkLst>
      </pc:sldChg>
      <pc:sldChg chg="del">
        <pc:chgData name="Pamela Bleeker - Goodijk" userId="7c28d123-8c25-4afe-a69c-a23c28fccbd1" providerId="ADAL" clId="{F26416FE-85FE-41C7-B0F5-99EEE2E10D19}" dt="2024-06-06T15:29:10.609" v="52" actId="2696"/>
        <pc:sldMkLst>
          <pc:docMk/>
          <pc:sldMk cId="1949916970" sldId="374"/>
        </pc:sldMkLst>
      </pc:sldChg>
      <pc:sldChg chg="del">
        <pc:chgData name="Pamela Bleeker - Goodijk" userId="7c28d123-8c25-4afe-a69c-a23c28fccbd1" providerId="ADAL" clId="{F26416FE-85FE-41C7-B0F5-99EEE2E10D19}" dt="2024-06-06T15:29:15.770" v="53" actId="2696"/>
        <pc:sldMkLst>
          <pc:docMk/>
          <pc:sldMk cId="1900918777" sldId="375"/>
        </pc:sldMkLst>
      </pc:sldChg>
      <pc:sldChg chg="modNotes">
        <pc:chgData name="Pamela Bleeker - Goodijk" userId="7c28d123-8c25-4afe-a69c-a23c28fccbd1" providerId="ADAL" clId="{F26416FE-85FE-41C7-B0F5-99EEE2E10D19}" dt="2024-06-06T15:33:35.023" v="63"/>
        <pc:sldMkLst>
          <pc:docMk/>
          <pc:sldMk cId="2363907333" sldId="376"/>
        </pc:sldMkLst>
      </pc:sldChg>
      <pc:sldChg chg="modNotes">
        <pc:chgData name="Pamela Bleeker - Goodijk" userId="7c28d123-8c25-4afe-a69c-a23c28fccbd1" providerId="ADAL" clId="{F26416FE-85FE-41C7-B0F5-99EEE2E10D19}" dt="2024-06-06T15:33:35.023" v="63"/>
        <pc:sldMkLst>
          <pc:docMk/>
          <pc:sldMk cId="561081267" sldId="377"/>
        </pc:sldMkLst>
      </pc:sldChg>
      <pc:sldChg chg="del">
        <pc:chgData name="Pamela Bleeker - Goodijk" userId="7c28d123-8c25-4afe-a69c-a23c28fccbd1" providerId="ADAL" clId="{F26416FE-85FE-41C7-B0F5-99EEE2E10D19}" dt="2024-06-06T15:29:24.527" v="54" actId="2696"/>
        <pc:sldMkLst>
          <pc:docMk/>
          <pc:sldMk cId="497218897" sldId="378"/>
        </pc:sldMkLst>
      </pc:sldChg>
      <pc:sldChg chg="del">
        <pc:chgData name="Pamela Bleeker - Goodijk" userId="7c28d123-8c25-4afe-a69c-a23c28fccbd1" providerId="ADAL" clId="{F26416FE-85FE-41C7-B0F5-99EEE2E10D19}" dt="2024-06-06T15:29:30.186" v="55" actId="2696"/>
        <pc:sldMkLst>
          <pc:docMk/>
          <pc:sldMk cId="1670823467" sldId="379"/>
        </pc:sldMkLst>
      </pc:sldChg>
      <pc:sldChg chg="del">
        <pc:chgData name="Pamela Bleeker - Goodijk" userId="7c28d123-8c25-4afe-a69c-a23c28fccbd1" providerId="ADAL" clId="{F26416FE-85FE-41C7-B0F5-99EEE2E10D19}" dt="2024-06-06T15:29:33.946" v="56" actId="2696"/>
        <pc:sldMkLst>
          <pc:docMk/>
          <pc:sldMk cId="1711972329" sldId="380"/>
        </pc:sldMkLst>
      </pc:sldChg>
      <pc:sldChg chg="del">
        <pc:chgData name="Pamela Bleeker - Goodijk" userId="7c28d123-8c25-4afe-a69c-a23c28fccbd1" providerId="ADAL" clId="{F26416FE-85FE-41C7-B0F5-99EEE2E10D19}" dt="2024-06-06T15:29:45.071" v="57" actId="2696"/>
        <pc:sldMkLst>
          <pc:docMk/>
          <pc:sldMk cId="713749440" sldId="381"/>
        </pc:sldMkLst>
      </pc:sldChg>
      <pc:sldChg chg="del">
        <pc:chgData name="Pamela Bleeker - Goodijk" userId="7c28d123-8c25-4afe-a69c-a23c28fccbd1" providerId="ADAL" clId="{F26416FE-85FE-41C7-B0F5-99EEE2E10D19}" dt="2024-06-06T15:29:49.963" v="58" actId="2696"/>
        <pc:sldMkLst>
          <pc:docMk/>
          <pc:sldMk cId="690020000" sldId="382"/>
        </pc:sldMkLst>
      </pc:sldChg>
      <pc:sldChg chg="modNotes">
        <pc:chgData name="Pamela Bleeker - Goodijk" userId="7c28d123-8c25-4afe-a69c-a23c28fccbd1" providerId="ADAL" clId="{F26416FE-85FE-41C7-B0F5-99EEE2E10D19}" dt="2024-06-07T07:43:22.672" v="615" actId="20577"/>
        <pc:sldMkLst>
          <pc:docMk/>
          <pc:sldMk cId="1402893844" sldId="383"/>
        </pc:sldMkLst>
      </pc:sldChg>
      <pc:sldChg chg="del">
        <pc:chgData name="Pamela Bleeker - Goodijk" userId="7c28d123-8c25-4afe-a69c-a23c28fccbd1" providerId="ADAL" clId="{F26416FE-85FE-41C7-B0F5-99EEE2E10D19}" dt="2024-06-06T15:29:58.784" v="59" actId="2696"/>
        <pc:sldMkLst>
          <pc:docMk/>
          <pc:sldMk cId="4139118394" sldId="384"/>
        </pc:sldMkLst>
      </pc:sldChg>
      <pc:sldChg chg="del">
        <pc:chgData name="Pamela Bleeker - Goodijk" userId="7c28d123-8c25-4afe-a69c-a23c28fccbd1" providerId="ADAL" clId="{F26416FE-85FE-41C7-B0F5-99EEE2E10D19}" dt="2024-06-06T15:30:02.163" v="60" actId="2696"/>
        <pc:sldMkLst>
          <pc:docMk/>
          <pc:sldMk cId="1180999589" sldId="385"/>
        </pc:sldMkLst>
      </pc:sldChg>
      <pc:sldChg chg="del">
        <pc:chgData name="Pamela Bleeker - Goodijk" userId="7c28d123-8c25-4afe-a69c-a23c28fccbd1" providerId="ADAL" clId="{F26416FE-85FE-41C7-B0F5-99EEE2E10D19}" dt="2024-06-06T15:30:06.440" v="61" actId="2696"/>
        <pc:sldMkLst>
          <pc:docMk/>
          <pc:sldMk cId="1273426229" sldId="386"/>
        </pc:sldMkLst>
      </pc:sldChg>
      <pc:sldChg chg="modNotes">
        <pc:chgData name="Pamela Bleeker - Goodijk" userId="7c28d123-8c25-4afe-a69c-a23c28fccbd1" providerId="ADAL" clId="{F26416FE-85FE-41C7-B0F5-99EEE2E10D19}" dt="2024-06-06T15:33:35.023" v="63"/>
        <pc:sldMkLst>
          <pc:docMk/>
          <pc:sldMk cId="3505073608" sldId="387"/>
        </pc:sldMkLst>
      </pc:sldChg>
      <pc:sldChg chg="modNotes">
        <pc:chgData name="Pamela Bleeker - Goodijk" userId="7c28d123-8c25-4afe-a69c-a23c28fccbd1" providerId="ADAL" clId="{F26416FE-85FE-41C7-B0F5-99EEE2E10D19}" dt="2024-06-06T15:33:35.023" v="63"/>
        <pc:sldMkLst>
          <pc:docMk/>
          <pc:sldMk cId="3561492783" sldId="388"/>
        </pc:sldMkLst>
      </pc:sldChg>
      <pc:sldChg chg="del">
        <pc:chgData name="Pamela Bleeker - Goodijk" userId="7c28d123-8c25-4afe-a69c-a23c28fccbd1" providerId="ADAL" clId="{F26416FE-85FE-41C7-B0F5-99EEE2E10D19}" dt="2024-06-06T15:30:16.525" v="62" actId="2696"/>
        <pc:sldMkLst>
          <pc:docMk/>
          <pc:sldMk cId="2175536605" sldId="389"/>
        </pc:sldMkLst>
      </pc:sldChg>
      <pc:sldChg chg="modNotes">
        <pc:chgData name="Pamela Bleeker - Goodijk" userId="7c28d123-8c25-4afe-a69c-a23c28fccbd1" providerId="ADAL" clId="{F26416FE-85FE-41C7-B0F5-99EEE2E10D19}" dt="2024-06-07T07:56:11.378" v="675" actId="6549"/>
        <pc:sldMkLst>
          <pc:docMk/>
          <pc:sldMk cId="1358175198" sldId="390"/>
        </pc:sldMkLst>
      </pc:sldChg>
      <pc:sldChg chg="modNotes">
        <pc:chgData name="Pamela Bleeker - Goodijk" userId="7c28d123-8c25-4afe-a69c-a23c28fccbd1" providerId="ADAL" clId="{F26416FE-85FE-41C7-B0F5-99EEE2E10D19}" dt="2024-06-06T15:33:35.023" v="63"/>
        <pc:sldMkLst>
          <pc:docMk/>
          <pc:sldMk cId="3870992696" sldId="391"/>
        </pc:sldMkLst>
      </pc:sldChg>
      <pc:sldChg chg="addSp delSp modSp new mod">
        <pc:chgData name="Pamela Bleeker - Goodijk" userId="7c28d123-8c25-4afe-a69c-a23c28fccbd1" providerId="ADAL" clId="{F26416FE-85FE-41C7-B0F5-99EEE2E10D19}" dt="2024-06-07T13:34:04.371" v="933" actId="1076"/>
        <pc:sldMkLst>
          <pc:docMk/>
          <pc:sldMk cId="4158858088" sldId="392"/>
        </pc:sldMkLst>
        <pc:spChg chg="del">
          <ac:chgData name="Pamela Bleeker - Goodijk" userId="7c28d123-8c25-4afe-a69c-a23c28fccbd1" providerId="ADAL" clId="{F26416FE-85FE-41C7-B0F5-99EEE2E10D19}" dt="2024-06-07T13:33:28.935" v="930" actId="478"/>
          <ac:spMkLst>
            <pc:docMk/>
            <pc:sldMk cId="4158858088" sldId="392"/>
            <ac:spMk id="2" creationId="{AD4F2A9D-F1C7-F1CE-179D-EFC2AA8491B5}"/>
          </ac:spMkLst>
        </pc:spChg>
        <pc:spChg chg="del">
          <ac:chgData name="Pamela Bleeker - Goodijk" userId="7c28d123-8c25-4afe-a69c-a23c28fccbd1" providerId="ADAL" clId="{F26416FE-85FE-41C7-B0F5-99EEE2E10D19}" dt="2024-06-07T13:33:23.989" v="928" actId="478"/>
          <ac:spMkLst>
            <pc:docMk/>
            <pc:sldMk cId="4158858088" sldId="392"/>
            <ac:spMk id="3" creationId="{46F17D98-5100-958E-DD40-053FE0AE0828}"/>
          </ac:spMkLst>
        </pc:spChg>
        <pc:spChg chg="del">
          <ac:chgData name="Pamela Bleeker - Goodijk" userId="7c28d123-8c25-4afe-a69c-a23c28fccbd1" providerId="ADAL" clId="{F26416FE-85FE-41C7-B0F5-99EEE2E10D19}" dt="2024-06-07T13:33:26.315" v="929" actId="478"/>
          <ac:spMkLst>
            <pc:docMk/>
            <pc:sldMk cId="4158858088" sldId="392"/>
            <ac:spMk id="4" creationId="{04D7BF88-E34B-DC0B-C093-7ABB4DD23C0C}"/>
          </ac:spMkLst>
        </pc:spChg>
        <pc:picChg chg="add mod">
          <ac:chgData name="Pamela Bleeker - Goodijk" userId="7c28d123-8c25-4afe-a69c-a23c28fccbd1" providerId="ADAL" clId="{F26416FE-85FE-41C7-B0F5-99EEE2E10D19}" dt="2024-06-07T13:34:04.371" v="933" actId="1076"/>
          <ac:picMkLst>
            <pc:docMk/>
            <pc:sldMk cId="4158858088" sldId="392"/>
            <ac:picMk id="8" creationId="{5E36EFF9-27D8-1574-1E88-8A57E72A825A}"/>
          </ac:picMkLst>
        </pc:picChg>
      </pc:sldChg>
    </pc:docChg>
  </pc:docChgLst>
  <pc:docChgLst>
    <pc:chgData name="Minke Hahn" userId="97b20a4b-89de-4e1a-a2e7-7dcdfe37ec07" providerId="ADAL" clId="{0A00392D-135D-48EC-A498-4CA356E79403}"/>
    <pc:docChg chg="undo custSel addSld delSld modSld">
      <pc:chgData name="Minke Hahn" userId="97b20a4b-89de-4e1a-a2e7-7dcdfe37ec07" providerId="ADAL" clId="{0A00392D-135D-48EC-A498-4CA356E79403}" dt="2024-06-14T08:30:20.066" v="26568" actId="20577"/>
      <pc:docMkLst>
        <pc:docMk/>
      </pc:docMkLst>
      <pc:sldChg chg="modSp">
        <pc:chgData name="Minke Hahn" userId="97b20a4b-89de-4e1a-a2e7-7dcdfe37ec07" providerId="ADAL" clId="{0A00392D-135D-48EC-A498-4CA356E79403}" dt="2024-06-13T12:40:43.698" v="23089" actId="962"/>
        <pc:sldMkLst>
          <pc:docMk/>
          <pc:sldMk cId="1038735542" sldId="256"/>
        </pc:sldMkLst>
        <pc:spChg chg="mod">
          <ac:chgData name="Minke Hahn" userId="97b20a4b-89de-4e1a-a2e7-7dcdfe37ec07" providerId="ADAL" clId="{0A00392D-135D-48EC-A498-4CA356E79403}" dt="2024-06-13T12:40:43.698" v="23089" actId="962"/>
          <ac:spMkLst>
            <pc:docMk/>
            <pc:sldMk cId="1038735542" sldId="256"/>
            <ac:spMk id="13" creationId="{6C99B44F-F729-4746-A1D1-2E4B8A144CFF}"/>
          </ac:spMkLst>
        </pc:spChg>
      </pc:sldChg>
      <pc:sldChg chg="modSp add del mod modNotes">
        <pc:chgData name="Minke Hahn" userId="97b20a4b-89de-4e1a-a2e7-7dcdfe37ec07" providerId="ADAL" clId="{0A00392D-135D-48EC-A498-4CA356E79403}" dt="2024-06-14T08:30:20.066" v="26568" actId="20577"/>
        <pc:sldMkLst>
          <pc:docMk/>
          <pc:sldMk cId="895027265" sldId="304"/>
        </pc:sldMkLst>
        <pc:spChg chg="mod">
          <ac:chgData name="Minke Hahn" userId="97b20a4b-89de-4e1a-a2e7-7dcdfe37ec07" providerId="ADAL" clId="{0A00392D-135D-48EC-A498-4CA356E79403}" dt="2024-06-13T10:16:33.020" v="20088" actId="962"/>
          <ac:spMkLst>
            <pc:docMk/>
            <pc:sldMk cId="895027265" sldId="304"/>
            <ac:spMk id="2" creationId="{B06B413D-B683-58DC-A23F-822AD7DA9176}"/>
          </ac:spMkLst>
        </pc:spChg>
        <pc:spChg chg="mod">
          <ac:chgData name="Minke Hahn" userId="97b20a4b-89de-4e1a-a2e7-7dcdfe37ec07" providerId="ADAL" clId="{0A00392D-135D-48EC-A498-4CA356E79403}" dt="2024-06-13T10:13:33.645" v="19642" actId="5793"/>
          <ac:spMkLst>
            <pc:docMk/>
            <pc:sldMk cId="895027265" sldId="304"/>
            <ac:spMk id="3" creationId="{691B2CC6-6C06-6E35-A285-11249A95B66E}"/>
          </ac:spMkLst>
        </pc:spChg>
        <pc:picChg chg="mod">
          <ac:chgData name="Minke Hahn" userId="97b20a4b-89de-4e1a-a2e7-7dcdfe37ec07" providerId="ADAL" clId="{0A00392D-135D-48EC-A498-4CA356E79403}" dt="2024-06-14T08:11:01.272" v="26339" actId="962"/>
          <ac:picMkLst>
            <pc:docMk/>
            <pc:sldMk cId="895027265" sldId="304"/>
            <ac:picMk id="9" creationId="{056EB2B8-FBF6-A16D-FA82-665AA72324DD}"/>
          </ac:picMkLst>
        </pc:picChg>
      </pc:sldChg>
      <pc:sldChg chg="modSp">
        <pc:chgData name="Minke Hahn" userId="97b20a4b-89de-4e1a-a2e7-7dcdfe37ec07" providerId="ADAL" clId="{0A00392D-135D-48EC-A498-4CA356E79403}" dt="2024-06-13T12:33:13.779" v="23027" actId="962"/>
        <pc:sldMkLst>
          <pc:docMk/>
          <pc:sldMk cId="2223658970" sldId="309"/>
        </pc:sldMkLst>
        <pc:spChg chg="mod">
          <ac:chgData name="Minke Hahn" userId="97b20a4b-89de-4e1a-a2e7-7dcdfe37ec07" providerId="ADAL" clId="{0A00392D-135D-48EC-A498-4CA356E79403}" dt="2024-06-13T10:15:03.111" v="19820" actId="20577"/>
          <ac:spMkLst>
            <pc:docMk/>
            <pc:sldMk cId="2223658970" sldId="309"/>
            <ac:spMk id="2" creationId="{32F12039-1765-CCB5-0A51-58F1AEBE9B2C}"/>
          </ac:spMkLst>
        </pc:spChg>
        <pc:picChg chg="mod">
          <ac:chgData name="Minke Hahn" userId="97b20a4b-89de-4e1a-a2e7-7dcdfe37ec07" providerId="ADAL" clId="{0A00392D-135D-48EC-A498-4CA356E79403}" dt="2024-06-13T12:33:13.779" v="23027" actId="962"/>
          <ac:picMkLst>
            <pc:docMk/>
            <pc:sldMk cId="2223658970" sldId="309"/>
            <ac:picMk id="9" creationId="{87CA2EA7-B2F4-EEE8-720C-56AF040D65E0}"/>
          </ac:picMkLst>
        </pc:picChg>
      </pc:sldChg>
      <pc:sldChg chg="addSp modSp mod">
        <pc:chgData name="Minke Hahn" userId="97b20a4b-89de-4e1a-a2e7-7dcdfe37ec07" providerId="ADAL" clId="{0A00392D-135D-48EC-A498-4CA356E79403}" dt="2024-06-13T10:04:55.884" v="17676" actId="962"/>
        <pc:sldMkLst>
          <pc:docMk/>
          <pc:sldMk cId="3004530057" sldId="311"/>
        </pc:sldMkLst>
        <pc:spChg chg="add mod">
          <ac:chgData name="Minke Hahn" userId="97b20a4b-89de-4e1a-a2e7-7dcdfe37ec07" providerId="ADAL" clId="{0A00392D-135D-48EC-A498-4CA356E79403}" dt="2024-06-13T09:04:17.959" v="882" actId="20577"/>
          <ac:spMkLst>
            <pc:docMk/>
            <pc:sldMk cId="3004530057" sldId="311"/>
            <ac:spMk id="2" creationId="{6AF3EEF6-51D2-63D8-3278-24E809970CD7}"/>
          </ac:spMkLst>
        </pc:spChg>
        <pc:picChg chg="mod">
          <ac:chgData name="Minke Hahn" userId="97b20a4b-89de-4e1a-a2e7-7dcdfe37ec07" providerId="ADAL" clId="{0A00392D-135D-48EC-A498-4CA356E79403}" dt="2024-06-13T10:04:55.884" v="17676" actId="962"/>
          <ac:picMkLst>
            <pc:docMk/>
            <pc:sldMk cId="3004530057" sldId="311"/>
            <ac:picMk id="3" creationId="{CCD08A65-809B-2D95-A727-380124C1E8F7}"/>
          </ac:picMkLst>
        </pc:picChg>
      </pc:sldChg>
      <pc:sldChg chg="modSp modNotes">
        <pc:chgData name="Minke Hahn" userId="97b20a4b-89de-4e1a-a2e7-7dcdfe37ec07" providerId="ADAL" clId="{0A00392D-135D-48EC-A498-4CA356E79403}" dt="2024-06-14T08:28:03.686" v="26419" actId="255"/>
        <pc:sldMkLst>
          <pc:docMk/>
          <pc:sldMk cId="214683835" sldId="314"/>
        </pc:sldMkLst>
        <pc:spChg chg="mod">
          <ac:chgData name="Minke Hahn" userId="97b20a4b-89de-4e1a-a2e7-7dcdfe37ec07" providerId="ADAL" clId="{0A00392D-135D-48EC-A498-4CA356E79403}" dt="2024-06-13T10:06:57.136" v="18349" actId="6549"/>
          <ac:spMkLst>
            <pc:docMk/>
            <pc:sldMk cId="214683835" sldId="314"/>
            <ac:spMk id="9" creationId="{62864FF9-5A1B-5643-09DB-799DA4A42341}"/>
          </ac:spMkLst>
        </pc:spChg>
        <pc:picChg chg="mod">
          <ac:chgData name="Minke Hahn" userId="97b20a4b-89de-4e1a-a2e7-7dcdfe37ec07" providerId="ADAL" clId="{0A00392D-135D-48EC-A498-4CA356E79403}" dt="2024-06-13T10:13:06.879" v="19640" actId="962"/>
          <ac:picMkLst>
            <pc:docMk/>
            <pc:sldMk cId="214683835" sldId="314"/>
            <ac:picMk id="8" creationId="{87652A75-0789-8263-9402-A2D900206231}"/>
          </ac:picMkLst>
        </pc:picChg>
      </pc:sldChg>
      <pc:sldChg chg="addSp modSp mod">
        <pc:chgData name="Minke Hahn" userId="97b20a4b-89de-4e1a-a2e7-7dcdfe37ec07" providerId="ADAL" clId="{0A00392D-135D-48EC-A498-4CA356E79403}" dt="2024-06-13T10:02:24.933" v="16364" actId="962"/>
        <pc:sldMkLst>
          <pc:docMk/>
          <pc:sldMk cId="338471010" sldId="316"/>
        </pc:sldMkLst>
        <pc:spChg chg="add mod">
          <ac:chgData name="Minke Hahn" userId="97b20a4b-89de-4e1a-a2e7-7dcdfe37ec07" providerId="ADAL" clId="{0A00392D-135D-48EC-A498-4CA356E79403}" dt="2024-06-13T09:04:09.113" v="858" actId="20577"/>
          <ac:spMkLst>
            <pc:docMk/>
            <pc:sldMk cId="338471010" sldId="316"/>
            <ac:spMk id="2" creationId="{9A5569FF-1A04-B2A0-704E-EE0796525F75}"/>
          </ac:spMkLst>
        </pc:spChg>
        <pc:picChg chg="mod">
          <ac:chgData name="Minke Hahn" userId="97b20a4b-89de-4e1a-a2e7-7dcdfe37ec07" providerId="ADAL" clId="{0A00392D-135D-48EC-A498-4CA356E79403}" dt="2024-06-13T10:02:24.933" v="16364" actId="962"/>
          <ac:picMkLst>
            <pc:docMk/>
            <pc:sldMk cId="338471010" sldId="316"/>
            <ac:picMk id="9" creationId="{73A2907A-6921-EDB1-E685-7042E1B9DED2}"/>
          </ac:picMkLst>
        </pc:picChg>
      </pc:sldChg>
      <pc:sldChg chg="modSp">
        <pc:chgData name="Minke Hahn" userId="97b20a4b-89de-4e1a-a2e7-7dcdfe37ec07" providerId="ADAL" clId="{0A00392D-135D-48EC-A498-4CA356E79403}" dt="2024-06-13T10:23:20.822" v="21431" actId="962"/>
        <pc:sldMkLst>
          <pc:docMk/>
          <pc:sldMk cId="1985412108" sldId="318"/>
        </pc:sldMkLst>
        <pc:picChg chg="mod">
          <ac:chgData name="Minke Hahn" userId="97b20a4b-89de-4e1a-a2e7-7dcdfe37ec07" providerId="ADAL" clId="{0A00392D-135D-48EC-A498-4CA356E79403}" dt="2024-06-13T10:23:20.822" v="21431" actId="962"/>
          <ac:picMkLst>
            <pc:docMk/>
            <pc:sldMk cId="1985412108" sldId="318"/>
            <ac:picMk id="4" creationId="{CB906F36-5DD7-8339-B7C2-80298D01A9EC}"/>
          </ac:picMkLst>
        </pc:picChg>
      </pc:sldChg>
      <pc:sldChg chg="addSp delSp modSp mod modNotes">
        <pc:chgData name="Minke Hahn" userId="97b20a4b-89de-4e1a-a2e7-7dcdfe37ec07" providerId="ADAL" clId="{0A00392D-135D-48EC-A498-4CA356E79403}" dt="2024-06-14T08:17:01.431" v="26360" actId="255"/>
        <pc:sldMkLst>
          <pc:docMk/>
          <pc:sldMk cId="1639580125" sldId="325"/>
        </pc:sldMkLst>
        <pc:spChg chg="add mod">
          <ac:chgData name="Minke Hahn" userId="97b20a4b-89de-4e1a-a2e7-7dcdfe37ec07" providerId="ADAL" clId="{0A00392D-135D-48EC-A498-4CA356E79403}" dt="2024-06-13T08:26:07.725" v="21" actId="20577"/>
          <ac:spMkLst>
            <pc:docMk/>
            <pc:sldMk cId="1639580125" sldId="325"/>
            <ac:spMk id="2" creationId="{D968F9B8-83F4-CC3C-8FBE-108CCDD4119D}"/>
          </ac:spMkLst>
        </pc:spChg>
        <pc:spChg chg="mod">
          <ac:chgData name="Minke Hahn" userId="97b20a4b-89de-4e1a-a2e7-7dcdfe37ec07" providerId="ADAL" clId="{0A00392D-135D-48EC-A498-4CA356E79403}" dt="2024-06-13T08:25:54.980" v="4" actId="33553"/>
          <ac:spMkLst>
            <pc:docMk/>
            <pc:sldMk cId="1639580125" sldId="325"/>
            <ac:spMk id="5" creationId="{C205EACB-7030-102C-FE36-8A9425DDC766}"/>
          </ac:spMkLst>
        </pc:spChg>
        <pc:picChg chg="mod">
          <ac:chgData name="Minke Hahn" userId="97b20a4b-89de-4e1a-a2e7-7dcdfe37ec07" providerId="ADAL" clId="{0A00392D-135D-48EC-A498-4CA356E79403}" dt="2024-06-13T12:47:13.420" v="23141" actId="1076"/>
          <ac:picMkLst>
            <pc:docMk/>
            <pc:sldMk cId="1639580125" sldId="325"/>
            <ac:picMk id="3" creationId="{1E09E226-FE98-E96C-FBD0-2573C2CC3107}"/>
          </ac:picMkLst>
        </pc:picChg>
        <pc:inkChg chg="del">
          <ac:chgData name="Minke Hahn" userId="97b20a4b-89de-4e1a-a2e7-7dcdfe37ec07" providerId="ADAL" clId="{0A00392D-135D-48EC-A498-4CA356E79403}" dt="2024-06-13T12:46:01.781" v="23134" actId="478"/>
          <ac:inkMkLst>
            <pc:docMk/>
            <pc:sldMk cId="1639580125" sldId="325"/>
            <ac:inkMk id="8" creationId="{26D983F8-9924-7348-0E04-125B84F7AE6E}"/>
          </ac:inkMkLst>
        </pc:inkChg>
        <pc:inkChg chg="del mod">
          <ac:chgData name="Minke Hahn" userId="97b20a4b-89de-4e1a-a2e7-7dcdfe37ec07" providerId="ADAL" clId="{0A00392D-135D-48EC-A498-4CA356E79403}" dt="2024-06-13T12:46:03.357" v="23135" actId="478"/>
          <ac:inkMkLst>
            <pc:docMk/>
            <pc:sldMk cId="1639580125" sldId="325"/>
            <ac:inkMk id="9" creationId="{031C189E-31FC-A20F-929B-3358F74DAA13}"/>
          </ac:inkMkLst>
        </pc:inkChg>
        <pc:inkChg chg="del mod">
          <ac:chgData name="Minke Hahn" userId="97b20a4b-89de-4e1a-a2e7-7dcdfe37ec07" providerId="ADAL" clId="{0A00392D-135D-48EC-A498-4CA356E79403}" dt="2024-06-13T12:46:05.058" v="23136" actId="478"/>
          <ac:inkMkLst>
            <pc:docMk/>
            <pc:sldMk cId="1639580125" sldId="325"/>
            <ac:inkMk id="10" creationId="{A95C04C2-9CF8-485C-4464-BDC29B6C79DC}"/>
          </ac:inkMkLst>
        </pc:inkChg>
      </pc:sldChg>
      <pc:sldChg chg="addSp delSp modSp mod">
        <pc:chgData name="Minke Hahn" userId="97b20a4b-89de-4e1a-a2e7-7dcdfe37ec07" providerId="ADAL" clId="{0A00392D-135D-48EC-A498-4CA356E79403}" dt="2024-06-13T12:42:59.375" v="23095" actId="478"/>
        <pc:sldMkLst>
          <pc:docMk/>
          <pc:sldMk cId="2804684896" sldId="327"/>
        </pc:sldMkLst>
        <pc:spChg chg="add mod">
          <ac:chgData name="Minke Hahn" userId="97b20a4b-89de-4e1a-a2e7-7dcdfe37ec07" providerId="ADAL" clId="{0A00392D-135D-48EC-A498-4CA356E79403}" dt="2024-06-13T08:26:24.395" v="64" actId="20577"/>
          <ac:spMkLst>
            <pc:docMk/>
            <pc:sldMk cId="2804684896" sldId="327"/>
            <ac:spMk id="3" creationId="{B6EB2B77-7D4B-5150-7FBB-7EF9211097BB}"/>
          </ac:spMkLst>
        </pc:spChg>
        <pc:picChg chg="mod">
          <ac:chgData name="Minke Hahn" userId="97b20a4b-89de-4e1a-a2e7-7dcdfe37ec07" providerId="ADAL" clId="{0A00392D-135D-48EC-A498-4CA356E79403}" dt="2024-06-13T12:42:53.678" v="23094" actId="1076"/>
          <ac:picMkLst>
            <pc:docMk/>
            <pc:sldMk cId="2804684896" sldId="327"/>
            <ac:picMk id="9" creationId="{CFF4E65C-4F9F-5C3F-C6D5-0CE1FD51BB83}"/>
          </ac:picMkLst>
        </pc:picChg>
        <pc:inkChg chg="del">
          <ac:chgData name="Minke Hahn" userId="97b20a4b-89de-4e1a-a2e7-7dcdfe37ec07" providerId="ADAL" clId="{0A00392D-135D-48EC-A498-4CA356E79403}" dt="2024-06-13T12:42:59.375" v="23095" actId="478"/>
          <ac:inkMkLst>
            <pc:docMk/>
            <pc:sldMk cId="2804684896" sldId="327"/>
            <ac:inkMk id="2" creationId="{18E19663-BB03-A2A3-9FA2-BD94D362779B}"/>
          </ac:inkMkLst>
        </pc:inkChg>
      </pc:sldChg>
      <pc:sldChg chg="addSp delSp modSp mod">
        <pc:chgData name="Minke Hahn" userId="97b20a4b-89de-4e1a-a2e7-7dcdfe37ec07" providerId="ADAL" clId="{0A00392D-135D-48EC-A498-4CA356E79403}" dt="2024-06-13T12:49:37.067" v="23149" actId="1035"/>
        <pc:sldMkLst>
          <pc:docMk/>
          <pc:sldMk cId="4277947721" sldId="331"/>
        </pc:sldMkLst>
        <pc:spChg chg="add mod">
          <ac:chgData name="Minke Hahn" userId="97b20a4b-89de-4e1a-a2e7-7dcdfe37ec07" providerId="ADAL" clId="{0A00392D-135D-48EC-A498-4CA356E79403}" dt="2024-06-13T08:26:34.755" v="92" actId="20577"/>
          <ac:spMkLst>
            <pc:docMk/>
            <pc:sldMk cId="4277947721" sldId="331"/>
            <ac:spMk id="8" creationId="{9DC8F3A6-E484-A637-01E0-4FE9CACD52BD}"/>
          </ac:spMkLst>
        </pc:spChg>
        <pc:picChg chg="mod">
          <ac:chgData name="Minke Hahn" userId="97b20a4b-89de-4e1a-a2e7-7dcdfe37ec07" providerId="ADAL" clId="{0A00392D-135D-48EC-A498-4CA356E79403}" dt="2024-06-13T12:49:37.067" v="23149" actId="1035"/>
          <ac:picMkLst>
            <pc:docMk/>
            <pc:sldMk cId="4277947721" sldId="331"/>
            <ac:picMk id="10" creationId="{1AF80044-7FE0-E90A-6B6D-8A97053DEEDC}"/>
          </ac:picMkLst>
        </pc:picChg>
        <pc:inkChg chg="del">
          <ac:chgData name="Minke Hahn" userId="97b20a4b-89de-4e1a-a2e7-7dcdfe37ec07" providerId="ADAL" clId="{0A00392D-135D-48EC-A498-4CA356E79403}" dt="2024-06-13T12:43:05.784" v="23096" actId="478"/>
          <ac:inkMkLst>
            <pc:docMk/>
            <pc:sldMk cId="4277947721" sldId="331"/>
            <ac:inkMk id="2" creationId="{18E19663-BB03-A2A3-9FA2-BD94D362779B}"/>
          </ac:inkMkLst>
        </pc:inkChg>
        <pc:inkChg chg="del">
          <ac:chgData name="Minke Hahn" userId="97b20a4b-89de-4e1a-a2e7-7dcdfe37ec07" providerId="ADAL" clId="{0A00392D-135D-48EC-A498-4CA356E79403}" dt="2024-06-13T12:43:10.848" v="23097" actId="478"/>
          <ac:inkMkLst>
            <pc:docMk/>
            <pc:sldMk cId="4277947721" sldId="331"/>
            <ac:inkMk id="3" creationId="{C7EA3ACE-A110-A08C-DD89-BA6E984CE2FF}"/>
          </ac:inkMkLst>
        </pc:inkChg>
        <pc:inkChg chg="del">
          <ac:chgData name="Minke Hahn" userId="97b20a4b-89de-4e1a-a2e7-7dcdfe37ec07" providerId="ADAL" clId="{0A00392D-135D-48EC-A498-4CA356E79403}" dt="2024-06-13T12:43:19.064" v="23098" actId="478"/>
          <ac:inkMkLst>
            <pc:docMk/>
            <pc:sldMk cId="4277947721" sldId="331"/>
            <ac:inkMk id="4" creationId="{DD4D765C-3062-4539-035F-A49AA1740630}"/>
          </ac:inkMkLst>
        </pc:inkChg>
        <pc:inkChg chg="del">
          <ac:chgData name="Minke Hahn" userId="97b20a4b-89de-4e1a-a2e7-7dcdfe37ec07" providerId="ADAL" clId="{0A00392D-135D-48EC-A498-4CA356E79403}" dt="2024-06-13T12:43:26.651" v="23099" actId="478"/>
          <ac:inkMkLst>
            <pc:docMk/>
            <pc:sldMk cId="4277947721" sldId="331"/>
            <ac:inkMk id="7" creationId="{2D5DF243-41C4-9C87-EEBD-6EDF503DD4E4}"/>
          </ac:inkMkLst>
        </pc:inkChg>
        <pc:inkChg chg="del">
          <ac:chgData name="Minke Hahn" userId="97b20a4b-89de-4e1a-a2e7-7dcdfe37ec07" providerId="ADAL" clId="{0A00392D-135D-48EC-A498-4CA356E79403}" dt="2024-06-13T12:43:30.349" v="23100" actId="478"/>
          <ac:inkMkLst>
            <pc:docMk/>
            <pc:sldMk cId="4277947721" sldId="331"/>
            <ac:inkMk id="11" creationId="{BB91F734-9534-2885-7845-24A9219EB9AF}"/>
          </ac:inkMkLst>
        </pc:inkChg>
      </pc:sldChg>
      <pc:sldChg chg="addSp delSp modSp mod modNotes">
        <pc:chgData name="Minke Hahn" userId="97b20a4b-89de-4e1a-a2e7-7dcdfe37ec07" providerId="ADAL" clId="{0A00392D-135D-48EC-A498-4CA356E79403}" dt="2024-06-14T08:18:30.825" v="26370" actId="20577"/>
        <pc:sldMkLst>
          <pc:docMk/>
          <pc:sldMk cId="2438150964" sldId="333"/>
        </pc:sldMkLst>
        <pc:spChg chg="add mod">
          <ac:chgData name="Minke Hahn" userId="97b20a4b-89de-4e1a-a2e7-7dcdfe37ec07" providerId="ADAL" clId="{0A00392D-135D-48EC-A498-4CA356E79403}" dt="2024-06-13T08:26:49.480" v="135" actId="20577"/>
          <ac:spMkLst>
            <pc:docMk/>
            <pc:sldMk cId="2438150964" sldId="333"/>
            <ac:spMk id="8" creationId="{99589695-1337-9142-8C61-C58C9A931B88}"/>
          </ac:spMkLst>
        </pc:spChg>
        <pc:picChg chg="mod">
          <ac:chgData name="Minke Hahn" userId="97b20a4b-89de-4e1a-a2e7-7dcdfe37ec07" providerId="ADAL" clId="{0A00392D-135D-48EC-A498-4CA356E79403}" dt="2024-06-13T12:49:12.996" v="23145" actId="1076"/>
          <ac:picMkLst>
            <pc:docMk/>
            <pc:sldMk cId="2438150964" sldId="333"/>
            <ac:picMk id="13" creationId="{9F165F45-58F9-55A0-4D39-C50DD27D33B8}"/>
          </ac:picMkLst>
        </pc:picChg>
        <pc:inkChg chg="del">
          <ac:chgData name="Minke Hahn" userId="97b20a4b-89de-4e1a-a2e7-7dcdfe37ec07" providerId="ADAL" clId="{0A00392D-135D-48EC-A498-4CA356E79403}" dt="2024-06-13T12:43:35.305" v="23101" actId="478"/>
          <ac:inkMkLst>
            <pc:docMk/>
            <pc:sldMk cId="2438150964" sldId="333"/>
            <ac:inkMk id="2" creationId="{18E19663-BB03-A2A3-9FA2-BD94D362779B}"/>
          </ac:inkMkLst>
        </pc:inkChg>
        <pc:inkChg chg="del">
          <ac:chgData name="Minke Hahn" userId="97b20a4b-89de-4e1a-a2e7-7dcdfe37ec07" providerId="ADAL" clId="{0A00392D-135D-48EC-A498-4CA356E79403}" dt="2024-06-13T12:43:38.615" v="23102" actId="478"/>
          <ac:inkMkLst>
            <pc:docMk/>
            <pc:sldMk cId="2438150964" sldId="333"/>
            <ac:inkMk id="3" creationId="{C7EA3ACE-A110-A08C-DD89-BA6E984CE2FF}"/>
          </ac:inkMkLst>
        </pc:inkChg>
        <pc:inkChg chg="del">
          <ac:chgData name="Minke Hahn" userId="97b20a4b-89de-4e1a-a2e7-7dcdfe37ec07" providerId="ADAL" clId="{0A00392D-135D-48EC-A498-4CA356E79403}" dt="2024-06-13T12:43:41.728" v="23103" actId="478"/>
          <ac:inkMkLst>
            <pc:docMk/>
            <pc:sldMk cId="2438150964" sldId="333"/>
            <ac:inkMk id="4" creationId="{DD4D765C-3062-4539-035F-A49AA1740630}"/>
          </ac:inkMkLst>
        </pc:inkChg>
        <pc:inkChg chg="del">
          <ac:chgData name="Minke Hahn" userId="97b20a4b-89de-4e1a-a2e7-7dcdfe37ec07" providerId="ADAL" clId="{0A00392D-135D-48EC-A498-4CA356E79403}" dt="2024-06-13T12:43:45.664" v="23104" actId="478"/>
          <ac:inkMkLst>
            <pc:docMk/>
            <pc:sldMk cId="2438150964" sldId="333"/>
            <ac:inkMk id="7" creationId="{2D5DF243-41C4-9C87-EEBD-6EDF503DD4E4}"/>
          </ac:inkMkLst>
        </pc:inkChg>
        <pc:inkChg chg="del">
          <ac:chgData name="Minke Hahn" userId="97b20a4b-89de-4e1a-a2e7-7dcdfe37ec07" providerId="ADAL" clId="{0A00392D-135D-48EC-A498-4CA356E79403}" dt="2024-06-13T12:43:56.525" v="23107" actId="478"/>
          <ac:inkMkLst>
            <pc:docMk/>
            <pc:sldMk cId="2438150964" sldId="333"/>
            <ac:inkMk id="9" creationId="{704832FD-525C-7384-C5B9-A6895C33CE2D}"/>
          </ac:inkMkLst>
        </pc:inkChg>
        <pc:inkChg chg="del">
          <ac:chgData name="Minke Hahn" userId="97b20a4b-89de-4e1a-a2e7-7dcdfe37ec07" providerId="ADAL" clId="{0A00392D-135D-48EC-A498-4CA356E79403}" dt="2024-06-13T12:43:52.380" v="23106" actId="478"/>
          <ac:inkMkLst>
            <pc:docMk/>
            <pc:sldMk cId="2438150964" sldId="333"/>
            <ac:inkMk id="10" creationId="{9EF48E6E-8C0D-6B5D-287B-F7FDFD5751C8}"/>
          </ac:inkMkLst>
        </pc:inkChg>
        <pc:inkChg chg="del">
          <ac:chgData name="Minke Hahn" userId="97b20a4b-89de-4e1a-a2e7-7dcdfe37ec07" providerId="ADAL" clId="{0A00392D-135D-48EC-A498-4CA356E79403}" dt="2024-06-13T12:43:49.245" v="23105" actId="478"/>
          <ac:inkMkLst>
            <pc:docMk/>
            <pc:sldMk cId="2438150964" sldId="333"/>
            <ac:inkMk id="11" creationId="{BB91F734-9534-2885-7845-24A9219EB9AF}"/>
          </ac:inkMkLst>
        </pc:inkChg>
      </pc:sldChg>
      <pc:sldChg chg="addSp modSp mod">
        <pc:chgData name="Minke Hahn" userId="97b20a4b-89de-4e1a-a2e7-7dcdfe37ec07" providerId="ADAL" clId="{0A00392D-135D-48EC-A498-4CA356E79403}" dt="2024-06-13T09:18:41.479" v="4336" actId="962"/>
        <pc:sldMkLst>
          <pc:docMk/>
          <pc:sldMk cId="1330423325" sldId="335"/>
        </pc:sldMkLst>
        <pc:spChg chg="add mod">
          <ac:chgData name="Minke Hahn" userId="97b20a4b-89de-4e1a-a2e7-7dcdfe37ec07" providerId="ADAL" clId="{0A00392D-135D-48EC-A498-4CA356E79403}" dt="2024-06-13T08:27:02.635" v="166" actId="20577"/>
          <ac:spMkLst>
            <pc:docMk/>
            <pc:sldMk cId="1330423325" sldId="335"/>
            <ac:spMk id="2" creationId="{BEAE843A-1C33-CD55-B76E-AA253FCA6A09}"/>
          </ac:spMkLst>
        </pc:spChg>
        <pc:picChg chg="mod">
          <ac:chgData name="Minke Hahn" userId="97b20a4b-89de-4e1a-a2e7-7dcdfe37ec07" providerId="ADAL" clId="{0A00392D-135D-48EC-A498-4CA356E79403}" dt="2024-06-13T09:18:41.479" v="4336" actId="962"/>
          <ac:picMkLst>
            <pc:docMk/>
            <pc:sldMk cId="1330423325" sldId="335"/>
            <ac:picMk id="14" creationId="{3DF92C96-1105-9D08-15AC-195D9840A099}"/>
          </ac:picMkLst>
        </pc:picChg>
      </pc:sldChg>
      <pc:sldChg chg="addSp modSp mod">
        <pc:chgData name="Minke Hahn" userId="97b20a4b-89de-4e1a-a2e7-7dcdfe37ec07" providerId="ADAL" clId="{0A00392D-135D-48EC-A498-4CA356E79403}" dt="2024-06-13T09:19:58.588" v="4846" actId="962"/>
        <pc:sldMkLst>
          <pc:docMk/>
          <pc:sldMk cId="900386281" sldId="336"/>
        </pc:sldMkLst>
        <pc:spChg chg="add mod">
          <ac:chgData name="Minke Hahn" userId="97b20a4b-89de-4e1a-a2e7-7dcdfe37ec07" providerId="ADAL" clId="{0A00392D-135D-48EC-A498-4CA356E79403}" dt="2024-06-13T08:27:16.235" v="197" actId="20577"/>
          <ac:spMkLst>
            <pc:docMk/>
            <pc:sldMk cId="900386281" sldId="336"/>
            <ac:spMk id="2" creationId="{3CCEC1FA-314D-308D-E162-3302FE65F05A}"/>
          </ac:spMkLst>
        </pc:spChg>
        <pc:picChg chg="mod">
          <ac:chgData name="Minke Hahn" userId="97b20a4b-89de-4e1a-a2e7-7dcdfe37ec07" providerId="ADAL" clId="{0A00392D-135D-48EC-A498-4CA356E79403}" dt="2024-06-13T09:19:58.588" v="4846" actId="962"/>
          <ac:picMkLst>
            <pc:docMk/>
            <pc:sldMk cId="900386281" sldId="336"/>
            <ac:picMk id="18" creationId="{982603D9-2667-170D-CDEC-B0FA34E9710B}"/>
          </ac:picMkLst>
        </pc:picChg>
      </pc:sldChg>
      <pc:sldChg chg="addSp modSp mod modNotes">
        <pc:chgData name="Minke Hahn" userId="97b20a4b-89de-4e1a-a2e7-7dcdfe37ec07" providerId="ADAL" clId="{0A00392D-135D-48EC-A498-4CA356E79403}" dt="2024-06-14T08:19:23.991" v="26381" actId="20577"/>
        <pc:sldMkLst>
          <pc:docMk/>
          <pc:sldMk cId="402302119" sldId="337"/>
        </pc:sldMkLst>
        <pc:spChg chg="add mod">
          <ac:chgData name="Minke Hahn" userId="97b20a4b-89de-4e1a-a2e7-7dcdfe37ec07" providerId="ADAL" clId="{0A00392D-135D-48EC-A498-4CA356E79403}" dt="2024-06-13T08:27:25.601" v="230" actId="20577"/>
          <ac:spMkLst>
            <pc:docMk/>
            <pc:sldMk cId="402302119" sldId="337"/>
            <ac:spMk id="2" creationId="{7C1A28E5-A25B-9727-7927-A5550E431BC1}"/>
          </ac:spMkLst>
        </pc:spChg>
        <pc:picChg chg="mod">
          <ac:chgData name="Minke Hahn" userId="97b20a4b-89de-4e1a-a2e7-7dcdfe37ec07" providerId="ADAL" clId="{0A00392D-135D-48EC-A498-4CA356E79403}" dt="2024-06-13T09:20:50.172" v="5036" actId="962"/>
          <ac:picMkLst>
            <pc:docMk/>
            <pc:sldMk cId="402302119" sldId="337"/>
            <ac:picMk id="17" creationId="{238DC3CE-8FAB-F796-695B-B89C3360E375}"/>
          </ac:picMkLst>
        </pc:picChg>
      </pc:sldChg>
      <pc:sldChg chg="addSp delSp modSp mod modNotes">
        <pc:chgData name="Minke Hahn" userId="97b20a4b-89de-4e1a-a2e7-7dcdfe37ec07" providerId="ADAL" clId="{0A00392D-135D-48EC-A498-4CA356E79403}" dt="2024-06-14T08:19:55.222" v="26382" actId="20577"/>
        <pc:sldMkLst>
          <pc:docMk/>
          <pc:sldMk cId="4220750816" sldId="345"/>
        </pc:sldMkLst>
        <pc:spChg chg="add mod">
          <ac:chgData name="Minke Hahn" userId="97b20a4b-89de-4e1a-a2e7-7dcdfe37ec07" providerId="ADAL" clId="{0A00392D-135D-48EC-A498-4CA356E79403}" dt="2024-06-13T08:27:44.760" v="250" actId="20577"/>
          <ac:spMkLst>
            <pc:docMk/>
            <pc:sldMk cId="4220750816" sldId="345"/>
            <ac:spMk id="2" creationId="{17E15A9C-0319-9BA2-BD16-750C20ACC547}"/>
          </ac:spMkLst>
        </pc:spChg>
        <pc:spChg chg="mod">
          <ac:chgData name="Minke Hahn" userId="97b20a4b-89de-4e1a-a2e7-7dcdfe37ec07" providerId="ADAL" clId="{0A00392D-135D-48EC-A498-4CA356E79403}" dt="2024-06-13T12:44:16.344" v="23108" actId="962"/>
          <ac:spMkLst>
            <pc:docMk/>
            <pc:sldMk cId="4220750816" sldId="345"/>
            <ac:spMk id="9" creationId="{E61A687C-8628-EFFD-4212-EACC5722F0A7}"/>
          </ac:spMkLst>
        </pc:spChg>
        <pc:spChg chg="mod">
          <ac:chgData name="Minke Hahn" userId="97b20a4b-89de-4e1a-a2e7-7dcdfe37ec07" providerId="ADAL" clId="{0A00392D-135D-48EC-A498-4CA356E79403}" dt="2024-06-13T12:44:19.074" v="23109" actId="962"/>
          <ac:spMkLst>
            <pc:docMk/>
            <pc:sldMk cId="4220750816" sldId="345"/>
            <ac:spMk id="10" creationId="{503C7100-D10F-BA26-7269-972CECDCEDA9}"/>
          </ac:spMkLst>
        </pc:spChg>
        <pc:spChg chg="mod">
          <ac:chgData name="Minke Hahn" userId="97b20a4b-89de-4e1a-a2e7-7dcdfe37ec07" providerId="ADAL" clId="{0A00392D-135D-48EC-A498-4CA356E79403}" dt="2024-06-13T12:44:21.216" v="23110" actId="962"/>
          <ac:spMkLst>
            <pc:docMk/>
            <pc:sldMk cId="4220750816" sldId="345"/>
            <ac:spMk id="11" creationId="{8F52EE2B-8348-054D-1AF3-0CB2A731DE56}"/>
          </ac:spMkLst>
        </pc:spChg>
        <pc:picChg chg="mod">
          <ac:chgData name="Minke Hahn" userId="97b20a4b-89de-4e1a-a2e7-7dcdfe37ec07" providerId="ADAL" clId="{0A00392D-135D-48EC-A498-4CA356E79403}" dt="2024-06-13T12:45:02.358" v="23117" actId="1076"/>
          <ac:picMkLst>
            <pc:docMk/>
            <pc:sldMk cId="4220750816" sldId="345"/>
            <ac:picMk id="7" creationId="{BBE7CF0E-8DBA-05C4-BE6C-C472309E75FC}"/>
          </ac:picMkLst>
        </pc:picChg>
        <pc:picChg chg="del">
          <ac:chgData name="Minke Hahn" userId="97b20a4b-89de-4e1a-a2e7-7dcdfe37ec07" providerId="ADAL" clId="{0A00392D-135D-48EC-A498-4CA356E79403}" dt="2024-06-13T12:44:44.299" v="23115" actId="478"/>
          <ac:picMkLst>
            <pc:docMk/>
            <pc:sldMk cId="4220750816" sldId="345"/>
            <ac:picMk id="13" creationId="{04C63C9E-E6E2-3126-C1F0-C4B7591ABA6B}"/>
          </ac:picMkLst>
        </pc:picChg>
        <pc:inkChg chg="del">
          <ac:chgData name="Minke Hahn" userId="97b20a4b-89de-4e1a-a2e7-7dcdfe37ec07" providerId="ADAL" clId="{0A00392D-135D-48EC-A498-4CA356E79403}" dt="2024-06-13T12:44:39.969" v="23114" actId="478"/>
          <ac:inkMkLst>
            <pc:docMk/>
            <pc:sldMk cId="4220750816" sldId="345"/>
            <ac:inkMk id="4" creationId="{B8533A53-46AE-3DF7-41EE-228F8C2B3237}"/>
          </ac:inkMkLst>
        </pc:inkChg>
        <pc:inkChg chg="del">
          <ac:chgData name="Minke Hahn" userId="97b20a4b-89de-4e1a-a2e7-7dcdfe37ec07" providerId="ADAL" clId="{0A00392D-135D-48EC-A498-4CA356E79403}" dt="2024-06-13T12:44:38.169" v="23113" actId="478"/>
          <ac:inkMkLst>
            <pc:docMk/>
            <pc:sldMk cId="4220750816" sldId="345"/>
            <ac:inkMk id="8" creationId="{F6B86D60-B1FA-DC66-DDE5-83C0AC71B8C4}"/>
          </ac:inkMkLst>
        </pc:inkChg>
      </pc:sldChg>
      <pc:sldChg chg="addSp modSp mod">
        <pc:chgData name="Minke Hahn" userId="97b20a4b-89de-4e1a-a2e7-7dcdfe37ec07" providerId="ADAL" clId="{0A00392D-135D-48EC-A498-4CA356E79403}" dt="2024-06-14T08:05:59.654" v="24403" actId="962"/>
        <pc:sldMkLst>
          <pc:docMk/>
          <pc:sldMk cId="27452844" sldId="347"/>
        </pc:sldMkLst>
        <pc:spChg chg="add mod">
          <ac:chgData name="Minke Hahn" userId="97b20a4b-89de-4e1a-a2e7-7dcdfe37ec07" providerId="ADAL" clId="{0A00392D-135D-48EC-A498-4CA356E79403}" dt="2024-06-13T08:27:58.909" v="305" actId="20577"/>
          <ac:spMkLst>
            <pc:docMk/>
            <pc:sldMk cId="27452844" sldId="347"/>
            <ac:spMk id="2" creationId="{E4E5D716-13DD-C5E1-71FF-0B6856889E1B}"/>
          </ac:spMkLst>
        </pc:spChg>
        <pc:picChg chg="mod">
          <ac:chgData name="Minke Hahn" userId="97b20a4b-89de-4e1a-a2e7-7dcdfe37ec07" providerId="ADAL" clId="{0A00392D-135D-48EC-A498-4CA356E79403}" dt="2024-06-14T08:05:59.654" v="24403" actId="962"/>
          <ac:picMkLst>
            <pc:docMk/>
            <pc:sldMk cId="27452844" sldId="347"/>
            <ac:picMk id="7" creationId="{035770A2-0D62-EF61-6CF1-A11FD4276785}"/>
          </ac:picMkLst>
        </pc:picChg>
      </pc:sldChg>
      <pc:sldChg chg="addSp modSp mod">
        <pc:chgData name="Minke Hahn" userId="97b20a4b-89de-4e1a-a2e7-7dcdfe37ec07" providerId="ADAL" clId="{0A00392D-135D-48EC-A498-4CA356E79403}" dt="2024-06-14T08:06:16.005" v="24525" actId="962"/>
        <pc:sldMkLst>
          <pc:docMk/>
          <pc:sldMk cId="472974593" sldId="355"/>
        </pc:sldMkLst>
        <pc:spChg chg="add mod">
          <ac:chgData name="Minke Hahn" userId="97b20a4b-89de-4e1a-a2e7-7dcdfe37ec07" providerId="ADAL" clId="{0A00392D-135D-48EC-A498-4CA356E79403}" dt="2024-06-13T08:28:17.300" v="371" actId="20577"/>
          <ac:spMkLst>
            <pc:docMk/>
            <pc:sldMk cId="472974593" sldId="355"/>
            <ac:spMk id="2" creationId="{5C64E667-43A0-9559-DCF6-291E47FAE07A}"/>
          </ac:spMkLst>
        </pc:spChg>
        <pc:picChg chg="mod">
          <ac:chgData name="Minke Hahn" userId="97b20a4b-89de-4e1a-a2e7-7dcdfe37ec07" providerId="ADAL" clId="{0A00392D-135D-48EC-A498-4CA356E79403}" dt="2024-06-14T08:06:16.005" v="24525" actId="962"/>
          <ac:picMkLst>
            <pc:docMk/>
            <pc:sldMk cId="472974593" sldId="355"/>
            <ac:picMk id="17" creationId="{FE7A8171-5E28-97DE-E000-6005CD913ACF}"/>
          </ac:picMkLst>
        </pc:picChg>
      </pc:sldChg>
      <pc:sldChg chg="addSp modSp mod">
        <pc:chgData name="Minke Hahn" userId="97b20a4b-89de-4e1a-a2e7-7dcdfe37ec07" providerId="ADAL" clId="{0A00392D-135D-48EC-A498-4CA356E79403}" dt="2024-06-13T09:29:33.763" v="8402" actId="962"/>
        <pc:sldMkLst>
          <pc:docMk/>
          <pc:sldMk cId="2080855221" sldId="359"/>
        </pc:sldMkLst>
        <pc:spChg chg="add mod">
          <ac:chgData name="Minke Hahn" userId="97b20a4b-89de-4e1a-a2e7-7dcdfe37ec07" providerId="ADAL" clId="{0A00392D-135D-48EC-A498-4CA356E79403}" dt="2024-06-13T08:28:28.549" v="414" actId="20577"/>
          <ac:spMkLst>
            <pc:docMk/>
            <pc:sldMk cId="2080855221" sldId="359"/>
            <ac:spMk id="2" creationId="{7456714B-31BC-30E2-ABA3-DAEF5BD4A9A9}"/>
          </ac:spMkLst>
        </pc:spChg>
        <pc:picChg chg="mod">
          <ac:chgData name="Minke Hahn" userId="97b20a4b-89de-4e1a-a2e7-7dcdfe37ec07" providerId="ADAL" clId="{0A00392D-135D-48EC-A498-4CA356E79403}" dt="2024-06-13T09:29:33.763" v="8402" actId="962"/>
          <ac:picMkLst>
            <pc:docMk/>
            <pc:sldMk cId="2080855221" sldId="359"/>
            <ac:picMk id="21" creationId="{C4BBD443-6C77-1D64-E85A-BB3537A9E3FF}"/>
          </ac:picMkLst>
        </pc:picChg>
      </pc:sldChg>
      <pc:sldChg chg="addSp modSp mod modNotes">
        <pc:chgData name="Minke Hahn" userId="97b20a4b-89de-4e1a-a2e7-7dcdfe37ec07" providerId="ADAL" clId="{0A00392D-135D-48EC-A498-4CA356E79403}" dt="2024-06-14T08:21:15.315" v="26383" actId="20577"/>
        <pc:sldMkLst>
          <pc:docMk/>
          <pc:sldMk cId="2476810244" sldId="360"/>
        </pc:sldMkLst>
        <pc:spChg chg="add mod">
          <ac:chgData name="Minke Hahn" userId="97b20a4b-89de-4e1a-a2e7-7dcdfe37ec07" providerId="ADAL" clId="{0A00392D-135D-48EC-A498-4CA356E79403}" dt="2024-06-13T08:29:07.528" v="467" actId="20577"/>
          <ac:spMkLst>
            <pc:docMk/>
            <pc:sldMk cId="2476810244" sldId="360"/>
            <ac:spMk id="2" creationId="{E9E1FC87-1C5B-AC8F-4179-C39CFC89F257}"/>
          </ac:spMkLst>
        </pc:spChg>
        <pc:picChg chg="mod">
          <ac:chgData name="Minke Hahn" userId="97b20a4b-89de-4e1a-a2e7-7dcdfe37ec07" providerId="ADAL" clId="{0A00392D-135D-48EC-A498-4CA356E79403}" dt="2024-06-14T08:06:22.805" v="24529" actId="962"/>
          <ac:picMkLst>
            <pc:docMk/>
            <pc:sldMk cId="2476810244" sldId="360"/>
            <ac:picMk id="22" creationId="{52C785BC-FBA0-5806-33E8-BC251F077A28}"/>
          </ac:picMkLst>
        </pc:picChg>
      </pc:sldChg>
      <pc:sldChg chg="addSp modSp mod">
        <pc:chgData name="Minke Hahn" userId="97b20a4b-89de-4e1a-a2e7-7dcdfe37ec07" providerId="ADAL" clId="{0A00392D-135D-48EC-A498-4CA356E79403}" dt="2024-06-13T09:34:13.085" v="9588" actId="962"/>
        <pc:sldMkLst>
          <pc:docMk/>
          <pc:sldMk cId="112635834" sldId="361"/>
        </pc:sldMkLst>
        <pc:spChg chg="add mod">
          <ac:chgData name="Minke Hahn" userId="97b20a4b-89de-4e1a-a2e7-7dcdfe37ec07" providerId="ADAL" clId="{0A00392D-135D-48EC-A498-4CA356E79403}" dt="2024-06-13T08:29:51.617" v="524" actId="20577"/>
          <ac:spMkLst>
            <pc:docMk/>
            <pc:sldMk cId="112635834" sldId="361"/>
            <ac:spMk id="2" creationId="{599173CD-A24D-A4B2-37FE-4106BE30CAE0}"/>
          </ac:spMkLst>
        </pc:spChg>
        <pc:picChg chg="mod">
          <ac:chgData name="Minke Hahn" userId="97b20a4b-89de-4e1a-a2e7-7dcdfe37ec07" providerId="ADAL" clId="{0A00392D-135D-48EC-A498-4CA356E79403}" dt="2024-06-13T09:34:13.085" v="9588" actId="962"/>
          <ac:picMkLst>
            <pc:docMk/>
            <pc:sldMk cId="112635834" sldId="361"/>
            <ac:picMk id="3" creationId="{6F5B63E4-720D-5A98-E551-5F571269EF58}"/>
          </ac:picMkLst>
        </pc:picChg>
      </pc:sldChg>
      <pc:sldChg chg="addSp delSp modSp mod">
        <pc:chgData name="Minke Hahn" userId="97b20a4b-89de-4e1a-a2e7-7dcdfe37ec07" providerId="ADAL" clId="{0A00392D-135D-48EC-A498-4CA356E79403}" dt="2024-06-13T12:45:35.799" v="23125" actId="1076"/>
        <pc:sldMkLst>
          <pc:docMk/>
          <pc:sldMk cId="603285268" sldId="364"/>
        </pc:sldMkLst>
        <pc:spChg chg="add mod">
          <ac:chgData name="Minke Hahn" userId="97b20a4b-89de-4e1a-a2e7-7dcdfe37ec07" providerId="ADAL" clId="{0A00392D-135D-48EC-A498-4CA356E79403}" dt="2024-06-13T09:02:15.888" v="557" actId="20577"/>
          <ac:spMkLst>
            <pc:docMk/>
            <pc:sldMk cId="603285268" sldId="364"/>
            <ac:spMk id="7" creationId="{0A040C80-6CBC-D872-4021-04E30C46B35F}"/>
          </ac:spMkLst>
        </pc:spChg>
        <pc:picChg chg="mod">
          <ac:chgData name="Minke Hahn" userId="97b20a4b-89de-4e1a-a2e7-7dcdfe37ec07" providerId="ADAL" clId="{0A00392D-135D-48EC-A498-4CA356E79403}" dt="2024-06-13T12:45:35.799" v="23125" actId="1076"/>
          <ac:picMkLst>
            <pc:docMk/>
            <pc:sldMk cId="603285268" sldId="364"/>
            <ac:picMk id="10" creationId="{88FB1EE3-08CB-A470-9E7D-0E7A4534007A}"/>
          </ac:picMkLst>
        </pc:picChg>
        <pc:inkChg chg="del">
          <ac:chgData name="Minke Hahn" userId="97b20a4b-89de-4e1a-a2e7-7dcdfe37ec07" providerId="ADAL" clId="{0A00392D-135D-48EC-A498-4CA356E79403}" dt="2024-06-13T12:45:29.017" v="23123" actId="478"/>
          <ac:inkMkLst>
            <pc:docMk/>
            <pc:sldMk cId="603285268" sldId="364"/>
            <ac:inkMk id="2" creationId="{2CF474D6-E514-4CB4-70C9-2D849076599C}"/>
          </ac:inkMkLst>
        </pc:inkChg>
        <pc:inkChg chg="del">
          <ac:chgData name="Minke Hahn" userId="97b20a4b-89de-4e1a-a2e7-7dcdfe37ec07" providerId="ADAL" clId="{0A00392D-135D-48EC-A498-4CA356E79403}" dt="2024-06-13T12:45:27.299" v="23122" actId="478"/>
          <ac:inkMkLst>
            <pc:docMk/>
            <pc:sldMk cId="603285268" sldId="364"/>
            <ac:inkMk id="3" creationId="{7E75A137-EFA7-3C6B-4E71-5BABE8E0886E}"/>
          </ac:inkMkLst>
        </pc:inkChg>
        <pc:inkChg chg="del">
          <ac:chgData name="Minke Hahn" userId="97b20a4b-89de-4e1a-a2e7-7dcdfe37ec07" providerId="ADAL" clId="{0A00392D-135D-48EC-A498-4CA356E79403}" dt="2024-06-13T12:45:25.785" v="23121" actId="478"/>
          <ac:inkMkLst>
            <pc:docMk/>
            <pc:sldMk cId="603285268" sldId="364"/>
            <ac:inkMk id="4" creationId="{DF07309D-5F68-B687-0405-44AE75D86EF7}"/>
          </ac:inkMkLst>
        </pc:inkChg>
        <pc:inkChg chg="del">
          <ac:chgData name="Minke Hahn" userId="97b20a4b-89de-4e1a-a2e7-7dcdfe37ec07" providerId="ADAL" clId="{0A00392D-135D-48EC-A498-4CA356E79403}" dt="2024-06-13T12:45:21.862" v="23119" actId="478"/>
          <ac:inkMkLst>
            <pc:docMk/>
            <pc:sldMk cId="603285268" sldId="364"/>
            <ac:inkMk id="9" creationId="{78DB2E9F-6007-0EB8-9BCA-F23CCA0CE667}"/>
          </ac:inkMkLst>
        </pc:inkChg>
      </pc:sldChg>
      <pc:sldChg chg="addSp modSp mod">
        <pc:chgData name="Minke Hahn" userId="97b20a4b-89de-4e1a-a2e7-7dcdfe37ec07" providerId="ADAL" clId="{0A00392D-135D-48EC-A498-4CA356E79403}" dt="2024-06-13T09:45:55.668" v="11452" actId="962"/>
        <pc:sldMkLst>
          <pc:docMk/>
          <pc:sldMk cId="173227972" sldId="373"/>
        </pc:sldMkLst>
        <pc:spChg chg="add mod">
          <ac:chgData name="Minke Hahn" userId="97b20a4b-89de-4e1a-a2e7-7dcdfe37ec07" providerId="ADAL" clId="{0A00392D-135D-48EC-A498-4CA356E79403}" dt="2024-06-13T09:02:24.084" v="577" actId="20577"/>
          <ac:spMkLst>
            <pc:docMk/>
            <pc:sldMk cId="173227972" sldId="373"/>
            <ac:spMk id="2" creationId="{8EF94314-F318-0F92-F256-5F408D6D1A00}"/>
          </ac:spMkLst>
        </pc:spChg>
        <pc:picChg chg="mod">
          <ac:chgData name="Minke Hahn" userId="97b20a4b-89de-4e1a-a2e7-7dcdfe37ec07" providerId="ADAL" clId="{0A00392D-135D-48EC-A498-4CA356E79403}" dt="2024-06-13T09:45:55.668" v="11452" actId="962"/>
          <ac:picMkLst>
            <pc:docMk/>
            <pc:sldMk cId="173227972" sldId="373"/>
            <ac:picMk id="10" creationId="{3BDB94A7-4501-823B-D70B-173BA1DB784C}"/>
          </ac:picMkLst>
        </pc:picChg>
      </pc:sldChg>
      <pc:sldChg chg="addSp modSp mod">
        <pc:chgData name="Minke Hahn" userId="97b20a4b-89de-4e1a-a2e7-7dcdfe37ec07" providerId="ADAL" clId="{0A00392D-135D-48EC-A498-4CA356E79403}" dt="2024-06-13T09:46:47.171" v="11712" actId="962"/>
        <pc:sldMkLst>
          <pc:docMk/>
          <pc:sldMk cId="2363907333" sldId="376"/>
        </pc:sldMkLst>
        <pc:spChg chg="add mod">
          <ac:chgData name="Minke Hahn" userId="97b20a4b-89de-4e1a-a2e7-7dcdfe37ec07" providerId="ADAL" clId="{0A00392D-135D-48EC-A498-4CA356E79403}" dt="2024-06-13T09:02:34.531" v="595" actId="20577"/>
          <ac:spMkLst>
            <pc:docMk/>
            <pc:sldMk cId="2363907333" sldId="376"/>
            <ac:spMk id="2" creationId="{11363D3C-1864-0E1A-C884-E5DC7FE9B842}"/>
          </ac:spMkLst>
        </pc:spChg>
        <pc:picChg chg="mod">
          <ac:chgData name="Minke Hahn" userId="97b20a4b-89de-4e1a-a2e7-7dcdfe37ec07" providerId="ADAL" clId="{0A00392D-135D-48EC-A498-4CA356E79403}" dt="2024-06-13T09:46:47.171" v="11712" actId="962"/>
          <ac:picMkLst>
            <pc:docMk/>
            <pc:sldMk cId="2363907333" sldId="376"/>
            <ac:picMk id="7" creationId="{7F530AED-94B8-4ECE-6C5E-8CDC8BA83452}"/>
          </ac:picMkLst>
        </pc:picChg>
      </pc:sldChg>
      <pc:sldChg chg="addSp modSp mod">
        <pc:chgData name="Minke Hahn" userId="97b20a4b-89de-4e1a-a2e7-7dcdfe37ec07" providerId="ADAL" clId="{0A00392D-135D-48EC-A498-4CA356E79403}" dt="2024-06-13T09:51:39.795" v="12068" actId="962"/>
        <pc:sldMkLst>
          <pc:docMk/>
          <pc:sldMk cId="561081267" sldId="377"/>
        </pc:sldMkLst>
        <pc:spChg chg="add mod">
          <ac:chgData name="Minke Hahn" userId="97b20a4b-89de-4e1a-a2e7-7dcdfe37ec07" providerId="ADAL" clId="{0A00392D-135D-48EC-A498-4CA356E79403}" dt="2024-06-13T09:02:47.881" v="620" actId="20577"/>
          <ac:spMkLst>
            <pc:docMk/>
            <pc:sldMk cId="561081267" sldId="377"/>
            <ac:spMk id="2" creationId="{858B0338-4D71-C498-AE0C-63B4088116DE}"/>
          </ac:spMkLst>
        </pc:spChg>
        <pc:picChg chg="mod">
          <ac:chgData name="Minke Hahn" userId="97b20a4b-89de-4e1a-a2e7-7dcdfe37ec07" providerId="ADAL" clId="{0A00392D-135D-48EC-A498-4CA356E79403}" dt="2024-06-13T09:51:39.795" v="12068" actId="962"/>
          <ac:picMkLst>
            <pc:docMk/>
            <pc:sldMk cId="561081267" sldId="377"/>
            <ac:picMk id="10" creationId="{C06E0B8A-E1AC-F506-314E-7600C15C8963}"/>
          </ac:picMkLst>
        </pc:picChg>
      </pc:sldChg>
      <pc:sldChg chg="addSp modSp mod">
        <pc:chgData name="Minke Hahn" userId="97b20a4b-89de-4e1a-a2e7-7dcdfe37ec07" providerId="ADAL" clId="{0A00392D-135D-48EC-A498-4CA356E79403}" dt="2024-06-13T09:55:12.026" v="13284" actId="962"/>
        <pc:sldMkLst>
          <pc:docMk/>
          <pc:sldMk cId="1402893844" sldId="383"/>
        </pc:sldMkLst>
        <pc:spChg chg="add mod">
          <ac:chgData name="Minke Hahn" userId="97b20a4b-89de-4e1a-a2e7-7dcdfe37ec07" providerId="ADAL" clId="{0A00392D-135D-48EC-A498-4CA356E79403}" dt="2024-06-13T09:02:57.400" v="647" actId="20577"/>
          <ac:spMkLst>
            <pc:docMk/>
            <pc:sldMk cId="1402893844" sldId="383"/>
            <ac:spMk id="2" creationId="{BD4768DD-00C7-2D32-570E-F5BBA66CB65A}"/>
          </ac:spMkLst>
        </pc:spChg>
        <pc:picChg chg="mod">
          <ac:chgData name="Minke Hahn" userId="97b20a4b-89de-4e1a-a2e7-7dcdfe37ec07" providerId="ADAL" clId="{0A00392D-135D-48EC-A498-4CA356E79403}" dt="2024-06-13T09:55:12.026" v="13284" actId="962"/>
          <ac:picMkLst>
            <pc:docMk/>
            <pc:sldMk cId="1402893844" sldId="383"/>
            <ac:picMk id="10" creationId="{8F4F2496-87BA-52EB-F1F5-A35EBAFD17EB}"/>
          </ac:picMkLst>
        </pc:picChg>
      </pc:sldChg>
      <pc:sldChg chg="addSp modSp mod">
        <pc:chgData name="Minke Hahn" userId="97b20a4b-89de-4e1a-a2e7-7dcdfe37ec07" providerId="ADAL" clId="{0A00392D-135D-48EC-A498-4CA356E79403}" dt="2024-06-14T08:02:07.662" v="23899" actId="962"/>
        <pc:sldMkLst>
          <pc:docMk/>
          <pc:sldMk cId="3505073608" sldId="387"/>
        </pc:sldMkLst>
        <pc:spChg chg="add mod">
          <ac:chgData name="Minke Hahn" userId="97b20a4b-89de-4e1a-a2e7-7dcdfe37ec07" providerId="ADAL" clId="{0A00392D-135D-48EC-A498-4CA356E79403}" dt="2024-06-13T09:03:13.732" v="683" actId="20577"/>
          <ac:spMkLst>
            <pc:docMk/>
            <pc:sldMk cId="3505073608" sldId="387"/>
            <ac:spMk id="2" creationId="{AC1278B5-3579-40B2-91A8-C9F9CCC33679}"/>
          </ac:spMkLst>
        </pc:spChg>
        <pc:picChg chg="mod">
          <ac:chgData name="Minke Hahn" userId="97b20a4b-89de-4e1a-a2e7-7dcdfe37ec07" providerId="ADAL" clId="{0A00392D-135D-48EC-A498-4CA356E79403}" dt="2024-06-14T08:02:07.662" v="23899" actId="962"/>
          <ac:picMkLst>
            <pc:docMk/>
            <pc:sldMk cId="3505073608" sldId="387"/>
            <ac:picMk id="4" creationId="{43FF8E26-698F-5472-9332-70A9948A3500}"/>
          </ac:picMkLst>
        </pc:picChg>
        <pc:picChg chg="mod">
          <ac:chgData name="Minke Hahn" userId="97b20a4b-89de-4e1a-a2e7-7dcdfe37ec07" providerId="ADAL" clId="{0A00392D-135D-48EC-A498-4CA356E79403}" dt="2024-06-13T09:56:31.936" v="13780" actId="962"/>
          <ac:picMkLst>
            <pc:docMk/>
            <pc:sldMk cId="3505073608" sldId="387"/>
            <ac:picMk id="10" creationId="{70A7EC34-DBAC-48AF-AC27-4D9E8F687A93}"/>
          </ac:picMkLst>
        </pc:picChg>
      </pc:sldChg>
      <pc:sldChg chg="addSp modSp mod">
        <pc:chgData name="Minke Hahn" userId="97b20a4b-89de-4e1a-a2e7-7dcdfe37ec07" providerId="ADAL" clId="{0A00392D-135D-48EC-A498-4CA356E79403}" dt="2024-06-14T08:03:54.971" v="24321" actId="962"/>
        <pc:sldMkLst>
          <pc:docMk/>
          <pc:sldMk cId="3561492783" sldId="388"/>
        </pc:sldMkLst>
        <pc:spChg chg="add mod">
          <ac:chgData name="Minke Hahn" userId="97b20a4b-89de-4e1a-a2e7-7dcdfe37ec07" providerId="ADAL" clId="{0A00392D-135D-48EC-A498-4CA356E79403}" dt="2024-06-13T09:03:32.488" v="739" actId="6549"/>
          <ac:spMkLst>
            <pc:docMk/>
            <pc:sldMk cId="3561492783" sldId="388"/>
            <ac:spMk id="2" creationId="{527578D6-F834-AF91-70F9-137A2485B944}"/>
          </ac:spMkLst>
        </pc:spChg>
        <pc:picChg chg="mod">
          <ac:chgData name="Minke Hahn" userId="97b20a4b-89de-4e1a-a2e7-7dcdfe37ec07" providerId="ADAL" clId="{0A00392D-135D-48EC-A498-4CA356E79403}" dt="2024-06-14T08:03:54.971" v="24321" actId="962"/>
          <ac:picMkLst>
            <pc:docMk/>
            <pc:sldMk cId="3561492783" sldId="388"/>
            <ac:picMk id="4" creationId="{57C53CB3-63C0-2305-3A67-95CFB5E4A1E1}"/>
          </ac:picMkLst>
        </pc:picChg>
        <pc:picChg chg="mod">
          <ac:chgData name="Minke Hahn" userId="97b20a4b-89de-4e1a-a2e7-7dcdfe37ec07" providerId="ADAL" clId="{0A00392D-135D-48EC-A498-4CA356E79403}" dt="2024-06-13T09:57:57.658" v="13944" actId="962"/>
          <ac:picMkLst>
            <pc:docMk/>
            <pc:sldMk cId="3561492783" sldId="388"/>
            <ac:picMk id="11" creationId="{F4838A5C-B554-60C3-D102-4B9141473673}"/>
          </ac:picMkLst>
        </pc:picChg>
      </pc:sldChg>
      <pc:sldChg chg="addSp modSp mod modNotes">
        <pc:chgData name="Minke Hahn" userId="97b20a4b-89de-4e1a-a2e7-7dcdfe37ec07" providerId="ADAL" clId="{0A00392D-135D-48EC-A498-4CA356E79403}" dt="2024-06-14T08:27:42.221" v="26418" actId="20577"/>
        <pc:sldMkLst>
          <pc:docMk/>
          <pc:sldMk cId="1358175198" sldId="390"/>
        </pc:sldMkLst>
        <pc:spChg chg="add mod">
          <ac:chgData name="Minke Hahn" userId="97b20a4b-89de-4e1a-a2e7-7dcdfe37ec07" providerId="ADAL" clId="{0A00392D-135D-48EC-A498-4CA356E79403}" dt="2024-06-13T09:03:46.581" v="806" actId="20577"/>
          <ac:spMkLst>
            <pc:docMk/>
            <pc:sldMk cId="1358175198" sldId="390"/>
            <ac:spMk id="2" creationId="{249EAB84-4CCE-A38C-D726-8A70462304D4}"/>
          </ac:spMkLst>
        </pc:spChg>
        <pc:picChg chg="mod">
          <ac:chgData name="Minke Hahn" userId="97b20a4b-89de-4e1a-a2e7-7dcdfe37ec07" providerId="ADAL" clId="{0A00392D-135D-48EC-A498-4CA356E79403}" dt="2024-06-14T08:03:43.560" v="24311" actId="962"/>
          <ac:picMkLst>
            <pc:docMk/>
            <pc:sldMk cId="1358175198" sldId="390"/>
            <ac:picMk id="4" creationId="{BC41FD81-A6E8-2CA4-941E-1EC996BFB497}"/>
          </ac:picMkLst>
        </pc:picChg>
        <pc:picChg chg="mod">
          <ac:chgData name="Minke Hahn" userId="97b20a4b-89de-4e1a-a2e7-7dcdfe37ec07" providerId="ADAL" clId="{0A00392D-135D-48EC-A498-4CA356E79403}" dt="2024-06-13T09:58:36.946" v="14334" actId="962"/>
          <ac:picMkLst>
            <pc:docMk/>
            <pc:sldMk cId="1358175198" sldId="390"/>
            <ac:picMk id="13" creationId="{83DCD86D-D57C-8DCD-0167-7DE103D5CFFE}"/>
          </ac:picMkLst>
        </pc:picChg>
      </pc:sldChg>
      <pc:sldChg chg="addSp modSp mod">
        <pc:chgData name="Minke Hahn" userId="97b20a4b-89de-4e1a-a2e7-7dcdfe37ec07" providerId="ADAL" clId="{0A00392D-135D-48EC-A498-4CA356E79403}" dt="2024-06-14T08:06:27.063" v="24533" actId="962"/>
        <pc:sldMkLst>
          <pc:docMk/>
          <pc:sldMk cId="3870992696" sldId="391"/>
        </pc:sldMkLst>
        <pc:spChg chg="add mod">
          <ac:chgData name="Minke Hahn" userId="97b20a4b-89de-4e1a-a2e7-7dcdfe37ec07" providerId="ADAL" clId="{0A00392D-135D-48EC-A498-4CA356E79403}" dt="2024-06-13T08:29:28.459" v="490" actId="20577"/>
          <ac:spMkLst>
            <pc:docMk/>
            <pc:sldMk cId="3870992696" sldId="391"/>
            <ac:spMk id="2" creationId="{345CA033-6B2A-2AFD-E299-33B980021DB2}"/>
          </ac:spMkLst>
        </pc:spChg>
        <pc:picChg chg="mod">
          <ac:chgData name="Minke Hahn" userId="97b20a4b-89de-4e1a-a2e7-7dcdfe37ec07" providerId="ADAL" clId="{0A00392D-135D-48EC-A498-4CA356E79403}" dt="2024-06-14T08:06:27.063" v="24533" actId="962"/>
          <ac:picMkLst>
            <pc:docMk/>
            <pc:sldMk cId="3870992696" sldId="391"/>
            <ac:picMk id="8" creationId="{F7BD867B-8F45-D751-44E6-2C71EA502460}"/>
          </ac:picMkLst>
        </pc:picChg>
      </pc:sldChg>
      <pc:sldChg chg="addSp modSp mod">
        <pc:chgData name="Minke Hahn" userId="97b20a4b-89de-4e1a-a2e7-7dcdfe37ec07" providerId="ADAL" clId="{0A00392D-135D-48EC-A498-4CA356E79403}" dt="2024-06-13T10:00:39.258" v="15362" actId="962"/>
        <pc:sldMkLst>
          <pc:docMk/>
          <pc:sldMk cId="4158858088" sldId="392"/>
        </pc:sldMkLst>
        <pc:spChg chg="add mod">
          <ac:chgData name="Minke Hahn" userId="97b20a4b-89de-4e1a-a2e7-7dcdfe37ec07" providerId="ADAL" clId="{0A00392D-135D-48EC-A498-4CA356E79403}" dt="2024-06-13T09:03:55.317" v="819" actId="20577"/>
          <ac:spMkLst>
            <pc:docMk/>
            <pc:sldMk cId="4158858088" sldId="392"/>
            <ac:spMk id="2" creationId="{0093A60F-5A4A-32EF-949A-7454CE9D8543}"/>
          </ac:spMkLst>
        </pc:spChg>
        <pc:picChg chg="mod">
          <ac:chgData name="Minke Hahn" userId="97b20a4b-89de-4e1a-a2e7-7dcdfe37ec07" providerId="ADAL" clId="{0A00392D-135D-48EC-A498-4CA356E79403}" dt="2024-06-13T10:00:39.258" v="15362" actId="962"/>
          <ac:picMkLst>
            <pc:docMk/>
            <pc:sldMk cId="4158858088" sldId="392"/>
            <ac:picMk id="8" creationId="{5E36EFF9-27D8-1574-1E88-8A57E72A825A}"/>
          </ac:picMkLst>
        </pc:picChg>
      </pc:sldChg>
      <pc:sldChg chg="addSp delSp modSp mod">
        <pc:chgData name="Minke Hahn" userId="97b20a4b-89de-4e1a-a2e7-7dcdfe37ec07" providerId="ADAL" clId="{0A00392D-135D-48EC-A498-4CA356E79403}" dt="2024-06-13T12:45:52.803" v="23131" actId="1076"/>
        <pc:sldMkLst>
          <pc:docMk/>
          <pc:sldMk cId="489449456" sldId="393"/>
        </pc:sldMkLst>
        <pc:spChg chg="add del mod">
          <ac:chgData name="Minke Hahn" userId="97b20a4b-89de-4e1a-a2e7-7dcdfe37ec07" providerId="ADAL" clId="{0A00392D-135D-48EC-A498-4CA356E79403}" dt="2024-06-13T08:25:23.226" v="1" actId="33699"/>
          <ac:spMkLst>
            <pc:docMk/>
            <pc:sldMk cId="489449456" sldId="393"/>
            <ac:spMk id="2" creationId="{2BC1EE6B-CEE8-3638-486D-93527B966184}"/>
          </ac:spMkLst>
        </pc:spChg>
        <pc:spChg chg="mod">
          <ac:chgData name="Minke Hahn" userId="97b20a4b-89de-4e1a-a2e7-7dcdfe37ec07" providerId="ADAL" clId="{0A00392D-135D-48EC-A498-4CA356E79403}" dt="2024-06-13T08:25:40.065" v="2" actId="33553"/>
          <ac:spMkLst>
            <pc:docMk/>
            <pc:sldMk cId="489449456" sldId="393"/>
            <ac:spMk id="5" creationId="{E93F9A51-00C0-36DE-3CF5-1E5900D8D2DB}"/>
          </ac:spMkLst>
        </pc:spChg>
        <pc:picChg chg="mod">
          <ac:chgData name="Minke Hahn" userId="97b20a4b-89de-4e1a-a2e7-7dcdfe37ec07" providerId="ADAL" clId="{0A00392D-135D-48EC-A498-4CA356E79403}" dt="2024-06-13T12:45:52.803" v="23131" actId="1076"/>
          <ac:picMkLst>
            <pc:docMk/>
            <pc:sldMk cId="489449456" sldId="393"/>
            <ac:picMk id="8" creationId="{F110BB7D-39DE-61B8-6CC7-1A183FE5DA10}"/>
          </ac:picMkLst>
        </pc:picChg>
      </pc:sldChg>
      <pc:sldChg chg="modSp mod">
        <pc:chgData name="Minke Hahn" userId="97b20a4b-89de-4e1a-a2e7-7dcdfe37ec07" providerId="ADAL" clId="{0A00392D-135D-48EC-A498-4CA356E79403}" dt="2024-06-14T08:07:47.927" v="25163" actId="962"/>
        <pc:sldMkLst>
          <pc:docMk/>
          <pc:sldMk cId="311659354" sldId="394"/>
        </pc:sldMkLst>
        <pc:spChg chg="mod">
          <ac:chgData name="Minke Hahn" userId="97b20a4b-89de-4e1a-a2e7-7dcdfe37ec07" providerId="ADAL" clId="{0A00392D-135D-48EC-A498-4CA356E79403}" dt="2024-06-13T10:06:42.839" v="18347" actId="313"/>
          <ac:spMkLst>
            <pc:docMk/>
            <pc:sldMk cId="311659354" sldId="394"/>
            <ac:spMk id="5" creationId="{89A8BC45-DB25-5FB9-0041-2DAEA9DB64C9}"/>
          </ac:spMkLst>
        </pc:spChg>
        <pc:picChg chg="mod">
          <ac:chgData name="Minke Hahn" userId="97b20a4b-89de-4e1a-a2e7-7dcdfe37ec07" providerId="ADAL" clId="{0A00392D-135D-48EC-A498-4CA356E79403}" dt="2024-06-14T08:07:47.927" v="25163" actId="962"/>
          <ac:picMkLst>
            <pc:docMk/>
            <pc:sldMk cId="311659354" sldId="394"/>
            <ac:picMk id="3" creationId="{D951D2B8-091C-8FD3-F450-6EE4751FA69C}"/>
          </ac:picMkLst>
        </pc:picChg>
        <pc:picChg chg="mod">
          <ac:chgData name="Minke Hahn" userId="97b20a4b-89de-4e1a-a2e7-7dcdfe37ec07" providerId="ADAL" clId="{0A00392D-135D-48EC-A498-4CA356E79403}" dt="2024-06-13T10:06:27.220" v="18312" actId="962"/>
          <ac:picMkLst>
            <pc:docMk/>
            <pc:sldMk cId="311659354" sldId="394"/>
            <ac:picMk id="8" creationId="{4A893F85-AC17-C3D7-8FC3-A9A3EF369E9C}"/>
          </ac:picMkLst>
        </pc:picChg>
      </pc:sldChg>
      <pc:sldChg chg="modSp">
        <pc:chgData name="Minke Hahn" userId="97b20a4b-89de-4e1a-a2e7-7dcdfe37ec07" providerId="ADAL" clId="{0A00392D-135D-48EC-A498-4CA356E79403}" dt="2024-06-13T12:29:42.721" v="22719" actId="962"/>
        <pc:sldMkLst>
          <pc:docMk/>
          <pc:sldMk cId="1164979276" sldId="395"/>
        </pc:sldMkLst>
        <pc:picChg chg="mod">
          <ac:chgData name="Minke Hahn" userId="97b20a4b-89de-4e1a-a2e7-7dcdfe37ec07" providerId="ADAL" clId="{0A00392D-135D-48EC-A498-4CA356E79403}" dt="2024-06-13T12:29:42.721" v="22719" actId="962"/>
          <ac:picMkLst>
            <pc:docMk/>
            <pc:sldMk cId="1164979276" sldId="395"/>
            <ac:picMk id="4" creationId="{C5C66F3E-5470-9E91-193B-747F70CF8517}"/>
          </ac:picMkLst>
        </pc:picChg>
      </pc:sldChg>
    </pc:docChg>
  </pc:docChgLst>
  <pc:docChgLst>
    <pc:chgData name="Minke Hahn" userId="97b20a4b-89de-4e1a-a2e7-7dcdfe37ec07" providerId="ADAL" clId="{96C2F6AE-6741-4C73-8446-69A5056E697D}"/>
    <pc:docChg chg="undo custSel delSld modSld">
      <pc:chgData name="Minke Hahn" userId="97b20a4b-89de-4e1a-a2e7-7dcdfe37ec07" providerId="ADAL" clId="{96C2F6AE-6741-4C73-8446-69A5056E697D}" dt="2024-06-05T16:30:16.924" v="1001" actId="20577"/>
      <pc:docMkLst>
        <pc:docMk/>
      </pc:docMkLst>
      <pc:sldChg chg="del">
        <pc:chgData name="Minke Hahn" userId="97b20a4b-89de-4e1a-a2e7-7dcdfe37ec07" providerId="ADAL" clId="{96C2F6AE-6741-4C73-8446-69A5056E697D}" dt="2024-06-05T15:57:08.929" v="369" actId="47"/>
        <pc:sldMkLst>
          <pc:docMk/>
          <pc:sldMk cId="0" sldId="275"/>
        </pc:sldMkLst>
      </pc:sldChg>
      <pc:sldChg chg="del">
        <pc:chgData name="Minke Hahn" userId="97b20a4b-89de-4e1a-a2e7-7dcdfe37ec07" providerId="ADAL" clId="{96C2F6AE-6741-4C73-8446-69A5056E697D}" dt="2024-06-05T16:00:06.445" v="421" actId="47"/>
        <pc:sldMkLst>
          <pc:docMk/>
          <pc:sldMk cId="3263493471" sldId="278"/>
        </pc:sldMkLst>
      </pc:sldChg>
      <pc:sldChg chg="modNotes">
        <pc:chgData name="Minke Hahn" userId="97b20a4b-89de-4e1a-a2e7-7dcdfe37ec07" providerId="ADAL" clId="{96C2F6AE-6741-4C73-8446-69A5056E697D}" dt="2024-06-05T16:12:27.339" v="967" actId="13926"/>
        <pc:sldMkLst>
          <pc:docMk/>
          <pc:sldMk cId="0" sldId="289"/>
        </pc:sldMkLst>
      </pc:sldChg>
      <pc:sldChg chg="del">
        <pc:chgData name="Minke Hahn" userId="97b20a4b-89de-4e1a-a2e7-7dcdfe37ec07" providerId="ADAL" clId="{96C2F6AE-6741-4C73-8446-69A5056E697D}" dt="2024-06-05T15:57:14.550" v="371" actId="47"/>
        <pc:sldMkLst>
          <pc:docMk/>
          <pc:sldMk cId="2141061423" sldId="290"/>
        </pc:sldMkLst>
      </pc:sldChg>
      <pc:sldChg chg="del">
        <pc:chgData name="Minke Hahn" userId="97b20a4b-89de-4e1a-a2e7-7dcdfe37ec07" providerId="ADAL" clId="{96C2F6AE-6741-4C73-8446-69A5056E697D}" dt="2024-06-05T15:57:50.275" v="388" actId="47"/>
        <pc:sldMkLst>
          <pc:docMk/>
          <pc:sldMk cId="1936220099" sldId="292"/>
        </pc:sldMkLst>
      </pc:sldChg>
      <pc:sldChg chg="del">
        <pc:chgData name="Minke Hahn" userId="97b20a4b-89de-4e1a-a2e7-7dcdfe37ec07" providerId="ADAL" clId="{96C2F6AE-6741-4C73-8446-69A5056E697D}" dt="2024-06-05T15:57:55.263" v="389" actId="47"/>
        <pc:sldMkLst>
          <pc:docMk/>
          <pc:sldMk cId="3108253014" sldId="295"/>
        </pc:sldMkLst>
      </pc:sldChg>
      <pc:sldChg chg="del">
        <pc:chgData name="Minke Hahn" userId="97b20a4b-89de-4e1a-a2e7-7dcdfe37ec07" providerId="ADAL" clId="{96C2F6AE-6741-4C73-8446-69A5056E697D}" dt="2024-06-05T15:58:09.511" v="390" actId="47"/>
        <pc:sldMkLst>
          <pc:docMk/>
          <pc:sldMk cId="2735421599" sldId="296"/>
        </pc:sldMkLst>
      </pc:sldChg>
      <pc:sldChg chg="del">
        <pc:chgData name="Minke Hahn" userId="97b20a4b-89de-4e1a-a2e7-7dcdfe37ec07" providerId="ADAL" clId="{96C2F6AE-6741-4C73-8446-69A5056E697D}" dt="2024-06-05T15:57:17.929" v="372" actId="47"/>
        <pc:sldMkLst>
          <pc:docMk/>
          <pc:sldMk cId="2194139174" sldId="299"/>
        </pc:sldMkLst>
      </pc:sldChg>
      <pc:sldChg chg="del">
        <pc:chgData name="Minke Hahn" userId="97b20a4b-89de-4e1a-a2e7-7dcdfe37ec07" providerId="ADAL" clId="{96C2F6AE-6741-4C73-8446-69A5056E697D}" dt="2024-06-05T15:57:19.727" v="373" actId="47"/>
        <pc:sldMkLst>
          <pc:docMk/>
          <pc:sldMk cId="638575323" sldId="300"/>
        </pc:sldMkLst>
      </pc:sldChg>
      <pc:sldChg chg="modSp mod modNotes">
        <pc:chgData name="Minke Hahn" userId="97b20a4b-89de-4e1a-a2e7-7dcdfe37ec07" providerId="ADAL" clId="{96C2F6AE-6741-4C73-8446-69A5056E697D}" dt="2024-06-05T16:30:16.924" v="1001" actId="20577"/>
        <pc:sldMkLst>
          <pc:docMk/>
          <pc:sldMk cId="895027265" sldId="304"/>
        </pc:sldMkLst>
        <pc:spChg chg="mod">
          <ac:chgData name="Minke Hahn" userId="97b20a4b-89de-4e1a-a2e7-7dcdfe37ec07" providerId="ADAL" clId="{96C2F6AE-6741-4C73-8446-69A5056E697D}" dt="2024-06-05T15:57:37.921" v="387" actId="20577"/>
          <ac:spMkLst>
            <pc:docMk/>
            <pc:sldMk cId="895027265" sldId="304"/>
            <ac:spMk id="2" creationId="{B06B413D-B683-58DC-A23F-822AD7DA9176}"/>
          </ac:spMkLst>
        </pc:spChg>
        <pc:spChg chg="mod">
          <ac:chgData name="Minke Hahn" userId="97b20a4b-89de-4e1a-a2e7-7dcdfe37ec07" providerId="ADAL" clId="{96C2F6AE-6741-4C73-8446-69A5056E697D}" dt="2024-06-05T16:04:55.580" v="531" actId="20577"/>
          <ac:spMkLst>
            <pc:docMk/>
            <pc:sldMk cId="895027265" sldId="304"/>
            <ac:spMk id="3" creationId="{691B2CC6-6C06-6E35-A285-11249A95B66E}"/>
          </ac:spMkLst>
        </pc:spChg>
      </pc:sldChg>
      <pc:sldChg chg="del">
        <pc:chgData name="Minke Hahn" userId="97b20a4b-89de-4e1a-a2e7-7dcdfe37ec07" providerId="ADAL" clId="{96C2F6AE-6741-4C73-8446-69A5056E697D}" dt="2024-06-05T16:00:02.671" v="419" actId="47"/>
        <pc:sldMkLst>
          <pc:docMk/>
          <pc:sldMk cId="3382425445" sldId="305"/>
        </pc:sldMkLst>
      </pc:sldChg>
      <pc:sldChg chg="del">
        <pc:chgData name="Minke Hahn" userId="97b20a4b-89de-4e1a-a2e7-7dcdfe37ec07" providerId="ADAL" clId="{96C2F6AE-6741-4C73-8446-69A5056E697D}" dt="2024-06-05T16:00:04.213" v="420" actId="47"/>
        <pc:sldMkLst>
          <pc:docMk/>
          <pc:sldMk cId="2116594030" sldId="306"/>
        </pc:sldMkLst>
      </pc:sldChg>
      <pc:sldChg chg="del">
        <pc:chgData name="Minke Hahn" userId="97b20a4b-89de-4e1a-a2e7-7dcdfe37ec07" providerId="ADAL" clId="{96C2F6AE-6741-4C73-8446-69A5056E697D}" dt="2024-06-05T15:58:13.272" v="391" actId="47"/>
        <pc:sldMkLst>
          <pc:docMk/>
          <pc:sldMk cId="563786919" sldId="307"/>
        </pc:sldMkLst>
      </pc:sldChg>
      <pc:sldChg chg="del">
        <pc:chgData name="Minke Hahn" userId="97b20a4b-89de-4e1a-a2e7-7dcdfe37ec07" providerId="ADAL" clId="{96C2F6AE-6741-4C73-8446-69A5056E697D}" dt="2024-06-05T15:58:14.852" v="392" actId="47"/>
        <pc:sldMkLst>
          <pc:docMk/>
          <pc:sldMk cId="3286713566" sldId="308"/>
        </pc:sldMkLst>
      </pc:sldChg>
      <pc:sldChg chg="modSp mod modNotes">
        <pc:chgData name="Minke Hahn" userId="97b20a4b-89de-4e1a-a2e7-7dcdfe37ec07" providerId="ADAL" clId="{96C2F6AE-6741-4C73-8446-69A5056E697D}" dt="2024-06-05T16:12:10.973" v="966" actId="20577"/>
        <pc:sldMkLst>
          <pc:docMk/>
          <pc:sldMk cId="2223658970" sldId="309"/>
        </pc:sldMkLst>
        <pc:spChg chg="mod">
          <ac:chgData name="Minke Hahn" userId="97b20a4b-89de-4e1a-a2e7-7dcdfe37ec07" providerId="ADAL" clId="{96C2F6AE-6741-4C73-8446-69A5056E697D}" dt="2024-06-05T16:10:34.763" v="909" actId="20577"/>
          <ac:spMkLst>
            <pc:docMk/>
            <pc:sldMk cId="2223658970" sldId="309"/>
            <ac:spMk id="3" creationId="{8131EF9D-1AE4-1996-9400-8850223C3F0E}"/>
          </ac:spMkLst>
        </pc:spChg>
      </pc:sldChg>
      <pc:sldChg chg="addSp delSp modSp mod">
        <pc:chgData name="Minke Hahn" userId="97b20a4b-89de-4e1a-a2e7-7dcdfe37ec07" providerId="ADAL" clId="{96C2F6AE-6741-4C73-8446-69A5056E697D}" dt="2024-06-05T16:09:02.840" v="794" actId="20577"/>
        <pc:sldMkLst>
          <pc:docMk/>
          <pc:sldMk cId="214683835" sldId="314"/>
        </pc:sldMkLst>
        <pc:spChg chg="mod">
          <ac:chgData name="Minke Hahn" userId="97b20a4b-89de-4e1a-a2e7-7dcdfe37ec07" providerId="ADAL" clId="{96C2F6AE-6741-4C73-8446-69A5056E697D}" dt="2024-06-05T16:02:01.407" v="461" actId="20577"/>
          <ac:spMkLst>
            <pc:docMk/>
            <pc:sldMk cId="214683835" sldId="314"/>
            <ac:spMk id="2" creationId="{1AC9757E-191A-1EBA-9BD5-C4AB75A72CD2}"/>
          </ac:spMkLst>
        </pc:spChg>
        <pc:spChg chg="add del">
          <ac:chgData name="Minke Hahn" userId="97b20a4b-89de-4e1a-a2e7-7dcdfe37ec07" providerId="ADAL" clId="{96C2F6AE-6741-4C73-8446-69A5056E697D}" dt="2024-06-05T16:05:43.348" v="533" actId="22"/>
          <ac:spMkLst>
            <pc:docMk/>
            <pc:sldMk cId="214683835" sldId="314"/>
            <ac:spMk id="4" creationId="{00696440-C5EA-7CFA-F383-79E444130FE1}"/>
          </ac:spMkLst>
        </pc:spChg>
        <pc:spChg chg="add mod">
          <ac:chgData name="Minke Hahn" userId="97b20a4b-89de-4e1a-a2e7-7dcdfe37ec07" providerId="ADAL" clId="{96C2F6AE-6741-4C73-8446-69A5056E697D}" dt="2024-06-05T16:09:02.840" v="794" actId="20577"/>
          <ac:spMkLst>
            <pc:docMk/>
            <pc:sldMk cId="214683835" sldId="314"/>
            <ac:spMk id="9" creationId="{62864FF9-5A1B-5643-09DB-799DA4A42341}"/>
          </ac:spMkLst>
        </pc:spChg>
        <pc:picChg chg="add mod">
          <ac:chgData name="Minke Hahn" userId="97b20a4b-89de-4e1a-a2e7-7dcdfe37ec07" providerId="ADAL" clId="{96C2F6AE-6741-4C73-8446-69A5056E697D}" dt="2024-06-05T16:05:55.681" v="536" actId="14100"/>
          <ac:picMkLst>
            <pc:docMk/>
            <pc:sldMk cId="214683835" sldId="314"/>
            <ac:picMk id="7" creationId="{28253A2C-8FD6-C7AE-78BD-5313F92F779E}"/>
          </ac:picMkLst>
        </pc:picChg>
        <pc:picChg chg="mod modCrop">
          <ac:chgData name="Minke Hahn" userId="97b20a4b-89de-4e1a-a2e7-7dcdfe37ec07" providerId="ADAL" clId="{96C2F6AE-6741-4C73-8446-69A5056E697D}" dt="2024-06-05T16:08:55.959" v="790" actId="1076"/>
          <ac:picMkLst>
            <pc:docMk/>
            <pc:sldMk cId="214683835" sldId="314"/>
            <ac:picMk id="8" creationId="{87652A75-0789-8263-9402-A2D900206231}"/>
          </ac:picMkLst>
        </pc:picChg>
      </pc:sldChg>
      <pc:sldChg chg="del">
        <pc:chgData name="Minke Hahn" userId="97b20a4b-89de-4e1a-a2e7-7dcdfe37ec07" providerId="ADAL" clId="{96C2F6AE-6741-4C73-8446-69A5056E697D}" dt="2024-06-05T15:57:12.035" v="370" actId="47"/>
        <pc:sldMkLst>
          <pc:docMk/>
          <pc:sldMk cId="2656333874" sldId="315"/>
        </pc:sldMkLst>
      </pc:sldChg>
      <pc:sldChg chg="del">
        <pc:chgData name="Minke Hahn" userId="97b20a4b-89de-4e1a-a2e7-7dcdfe37ec07" providerId="ADAL" clId="{96C2F6AE-6741-4C73-8446-69A5056E697D}" dt="2024-06-05T15:55:59.108" v="368" actId="47"/>
        <pc:sldMkLst>
          <pc:docMk/>
          <pc:sldMk cId="0" sldId="317"/>
        </pc:sldMkLst>
      </pc:sldChg>
      <pc:sldChg chg="modSp mod">
        <pc:chgData name="Minke Hahn" userId="97b20a4b-89de-4e1a-a2e7-7dcdfe37ec07" providerId="ADAL" clId="{96C2F6AE-6741-4C73-8446-69A5056E697D}" dt="2024-06-05T16:09:53.609" v="847" actId="255"/>
        <pc:sldMkLst>
          <pc:docMk/>
          <pc:sldMk cId="1985412108" sldId="318"/>
        </pc:sldMkLst>
        <pc:spChg chg="mod">
          <ac:chgData name="Minke Hahn" userId="97b20a4b-89de-4e1a-a2e7-7dcdfe37ec07" providerId="ADAL" clId="{96C2F6AE-6741-4C73-8446-69A5056E697D}" dt="2024-06-05T16:09:53.609" v="847" actId="255"/>
          <ac:spMkLst>
            <pc:docMk/>
            <pc:sldMk cId="1985412108" sldId="318"/>
            <ac:spMk id="2" creationId="{ABB10274-170F-FC2D-C6C9-D91B4EE386FE}"/>
          </ac:spMkLst>
        </pc:spChg>
        <pc:picChg chg="mod modCrop">
          <ac:chgData name="Minke Hahn" userId="97b20a4b-89de-4e1a-a2e7-7dcdfe37ec07" providerId="ADAL" clId="{96C2F6AE-6741-4C73-8446-69A5056E697D}" dt="2024-06-05T15:59:54.373" v="418" actId="14100"/>
          <ac:picMkLst>
            <pc:docMk/>
            <pc:sldMk cId="1985412108" sldId="318"/>
            <ac:picMk id="8" creationId="{65AD0867-679A-C539-F2AE-8D50D9518C08}"/>
          </ac:picMkLst>
        </pc:picChg>
      </pc:sldChg>
      <pc:sldChg chg="modNotes">
        <pc:chgData name="Minke Hahn" userId="97b20a4b-89de-4e1a-a2e7-7dcdfe37ec07" providerId="ADAL" clId="{96C2F6AE-6741-4C73-8446-69A5056E697D}" dt="2024-06-05T16:16:39.158" v="996" actId="113"/>
        <pc:sldMkLst>
          <pc:docMk/>
          <pc:sldMk cId="2094021419" sldId="322"/>
        </pc:sldMkLst>
      </pc:sldChg>
      <pc:sldChg chg="modNotes">
        <pc:chgData name="Minke Hahn" userId="97b20a4b-89de-4e1a-a2e7-7dcdfe37ec07" providerId="ADAL" clId="{96C2F6AE-6741-4C73-8446-69A5056E697D}" dt="2024-06-05T15:54:43.780" v="367"/>
        <pc:sldMkLst>
          <pc:docMk/>
          <pc:sldMk cId="497218897" sldId="378"/>
        </pc:sldMkLst>
      </pc:sldChg>
      <pc:sldChg chg="modNotes">
        <pc:chgData name="Minke Hahn" userId="97b20a4b-89de-4e1a-a2e7-7dcdfe37ec07" providerId="ADAL" clId="{96C2F6AE-6741-4C73-8446-69A5056E697D}" dt="2024-06-05T15:49:47.034" v="27" actId="255"/>
        <pc:sldMkLst>
          <pc:docMk/>
          <pc:sldMk cId="3561492783" sldId="388"/>
        </pc:sldMkLst>
      </pc:sldChg>
      <pc:sldChg chg="modNotes">
        <pc:chgData name="Minke Hahn" userId="97b20a4b-89de-4e1a-a2e7-7dcdfe37ec07" providerId="ADAL" clId="{96C2F6AE-6741-4C73-8446-69A5056E697D}" dt="2024-06-05T15:53:16.535" v="363" actId="20577"/>
        <pc:sldMkLst>
          <pc:docMk/>
          <pc:sldMk cId="2175536605" sldId="389"/>
        </pc:sldMkLst>
      </pc:sldChg>
      <pc:sldChg chg="modNotes">
        <pc:chgData name="Minke Hahn" userId="97b20a4b-89de-4e1a-a2e7-7dcdfe37ec07" providerId="ADAL" clId="{96C2F6AE-6741-4C73-8446-69A5056E697D}" dt="2024-06-05T15:52:59.751" v="339" actId="20577"/>
        <pc:sldMkLst>
          <pc:docMk/>
          <pc:sldMk cId="1358175198" sldId="390"/>
        </pc:sldMkLst>
      </pc:sldChg>
    </pc:docChg>
  </pc:docChgLst>
  <pc:docChgLst>
    <pc:chgData name="Pamela Bleeker - Goodijk" userId="7c28d123-8c25-4afe-a69c-a23c28fccbd1" providerId="ADAL" clId="{83DD17D3-B4B7-4F71-A46E-CD2EA5D0DA5C}"/>
    <pc:docChg chg="undo redo custSel addSld delSld modSld sldOrd">
      <pc:chgData name="Pamela Bleeker - Goodijk" userId="7c28d123-8c25-4afe-a69c-a23c28fccbd1" providerId="ADAL" clId="{83DD17D3-B4B7-4F71-A46E-CD2EA5D0DA5C}" dt="2024-06-06T15:15:38.356" v="2748" actId="20577"/>
      <pc:docMkLst>
        <pc:docMk/>
      </pc:docMkLst>
      <pc:sldChg chg="modNotes">
        <pc:chgData name="Pamela Bleeker - Goodijk" userId="7c28d123-8c25-4afe-a69c-a23c28fccbd1" providerId="ADAL" clId="{83DD17D3-B4B7-4F71-A46E-CD2EA5D0DA5C}" dt="2024-06-06T15:15:38.356" v="2748" actId="20577"/>
        <pc:sldMkLst>
          <pc:docMk/>
          <pc:sldMk cId="0" sldId="289"/>
        </pc:sldMkLst>
      </pc:sldChg>
      <pc:sldChg chg="ord modNotes">
        <pc:chgData name="Pamela Bleeker - Goodijk" userId="7c28d123-8c25-4afe-a69c-a23c28fccbd1" providerId="ADAL" clId="{83DD17D3-B4B7-4F71-A46E-CD2EA5D0DA5C}" dt="2024-06-06T15:15:07.408" v="2745" actId="20577"/>
        <pc:sldMkLst>
          <pc:docMk/>
          <pc:sldMk cId="3004530057" sldId="311"/>
        </pc:sldMkLst>
      </pc:sldChg>
      <pc:sldChg chg="modSp mod ord">
        <pc:chgData name="Pamela Bleeker - Goodijk" userId="7c28d123-8c25-4afe-a69c-a23c28fccbd1" providerId="ADAL" clId="{83DD17D3-B4B7-4F71-A46E-CD2EA5D0DA5C}" dt="2024-06-05T18:56:19.037" v="1895" actId="20577"/>
        <pc:sldMkLst>
          <pc:docMk/>
          <pc:sldMk cId="214683835" sldId="314"/>
        </pc:sldMkLst>
        <pc:spChg chg="mod">
          <ac:chgData name="Pamela Bleeker - Goodijk" userId="7c28d123-8c25-4afe-a69c-a23c28fccbd1" providerId="ADAL" clId="{83DD17D3-B4B7-4F71-A46E-CD2EA5D0DA5C}" dt="2024-06-05T18:56:19.037" v="1895" actId="20577"/>
          <ac:spMkLst>
            <pc:docMk/>
            <pc:sldMk cId="214683835" sldId="314"/>
            <ac:spMk id="9" creationId="{62864FF9-5A1B-5643-09DB-799DA4A42341}"/>
          </ac:spMkLst>
        </pc:spChg>
      </pc:sldChg>
      <pc:sldChg chg="ord">
        <pc:chgData name="Pamela Bleeker - Goodijk" userId="7c28d123-8c25-4afe-a69c-a23c28fccbd1" providerId="ADAL" clId="{83DD17D3-B4B7-4F71-A46E-CD2EA5D0DA5C}" dt="2024-06-05T19:00:30.449" v="1902"/>
        <pc:sldMkLst>
          <pc:docMk/>
          <pc:sldMk cId="338471010" sldId="316"/>
        </pc:sldMkLst>
      </pc:sldChg>
      <pc:sldChg chg="addSp delSp modSp mod">
        <pc:chgData name="Pamela Bleeker - Goodijk" userId="7c28d123-8c25-4afe-a69c-a23c28fccbd1" providerId="ADAL" clId="{83DD17D3-B4B7-4F71-A46E-CD2EA5D0DA5C}" dt="2024-06-05T18:58:12.944" v="1898" actId="14100"/>
        <pc:sldMkLst>
          <pc:docMk/>
          <pc:sldMk cId="1985412108" sldId="318"/>
        </pc:sldMkLst>
        <pc:picChg chg="add mod">
          <ac:chgData name="Pamela Bleeker - Goodijk" userId="7c28d123-8c25-4afe-a69c-a23c28fccbd1" providerId="ADAL" clId="{83DD17D3-B4B7-4F71-A46E-CD2EA5D0DA5C}" dt="2024-06-05T18:58:12.944" v="1898" actId="14100"/>
          <ac:picMkLst>
            <pc:docMk/>
            <pc:sldMk cId="1985412108" sldId="318"/>
            <ac:picMk id="4" creationId="{CB906F36-5DD7-8339-B7C2-80298D01A9EC}"/>
          </ac:picMkLst>
        </pc:picChg>
        <pc:picChg chg="del">
          <ac:chgData name="Pamela Bleeker - Goodijk" userId="7c28d123-8c25-4afe-a69c-a23c28fccbd1" providerId="ADAL" clId="{83DD17D3-B4B7-4F71-A46E-CD2EA5D0DA5C}" dt="2024-06-05T18:58:05.151" v="1896" actId="478"/>
          <ac:picMkLst>
            <pc:docMk/>
            <pc:sldMk cId="1985412108" sldId="318"/>
            <ac:picMk id="8" creationId="{65AD0867-679A-C539-F2AE-8D50D9518C08}"/>
          </ac:picMkLst>
        </pc:picChg>
      </pc:sldChg>
      <pc:sldChg chg="addSp delSp modSp mod modNotes">
        <pc:chgData name="Pamela Bleeker - Goodijk" userId="7c28d123-8c25-4afe-a69c-a23c28fccbd1" providerId="ADAL" clId="{83DD17D3-B4B7-4F71-A46E-CD2EA5D0DA5C}" dt="2024-06-06T14:12:01.413" v="2010" actId="1076"/>
        <pc:sldMkLst>
          <pc:docMk/>
          <pc:sldMk cId="1886181253" sldId="319"/>
        </pc:sldMkLst>
        <pc:picChg chg="add mod">
          <ac:chgData name="Pamela Bleeker - Goodijk" userId="7c28d123-8c25-4afe-a69c-a23c28fccbd1" providerId="ADAL" clId="{83DD17D3-B4B7-4F71-A46E-CD2EA5D0DA5C}" dt="2024-06-06T14:12:01.413" v="2010" actId="1076"/>
          <ac:picMkLst>
            <pc:docMk/>
            <pc:sldMk cId="1886181253" sldId="319"/>
            <ac:picMk id="3" creationId="{BE9E6FA6-97E7-EA74-F923-8B2D1538A5AF}"/>
          </ac:picMkLst>
        </pc:picChg>
        <pc:picChg chg="del">
          <ac:chgData name="Pamela Bleeker - Goodijk" userId="7c28d123-8c25-4afe-a69c-a23c28fccbd1" providerId="ADAL" clId="{83DD17D3-B4B7-4F71-A46E-CD2EA5D0DA5C}" dt="2024-06-06T14:11:46.009" v="2005" actId="478"/>
          <ac:picMkLst>
            <pc:docMk/>
            <pc:sldMk cId="1886181253" sldId="319"/>
            <ac:picMk id="13" creationId="{5704C62A-6446-7213-1479-703FB999E23C}"/>
          </ac:picMkLst>
        </pc:picChg>
        <pc:inkChg chg="del">
          <ac:chgData name="Pamela Bleeker - Goodijk" userId="7c28d123-8c25-4afe-a69c-a23c28fccbd1" providerId="ADAL" clId="{83DD17D3-B4B7-4F71-A46E-CD2EA5D0DA5C}" dt="2024-06-06T14:11:51.014" v="2007" actId="478"/>
          <ac:inkMkLst>
            <pc:docMk/>
            <pc:sldMk cId="1886181253" sldId="319"/>
            <ac:inkMk id="14" creationId="{1D750A12-8AB3-E45A-C722-0CC9EBF39961}"/>
          </ac:inkMkLst>
        </pc:inkChg>
      </pc:sldChg>
      <pc:sldChg chg="addSp delSp modSp mod modNotes">
        <pc:chgData name="Pamela Bleeker - Goodijk" userId="7c28d123-8c25-4afe-a69c-a23c28fccbd1" providerId="ADAL" clId="{83DD17D3-B4B7-4F71-A46E-CD2EA5D0DA5C}" dt="2024-06-06T14:08:19.056" v="1989" actId="1076"/>
        <pc:sldMkLst>
          <pc:docMk/>
          <pc:sldMk cId="3693182701" sldId="320"/>
        </pc:sldMkLst>
        <pc:picChg chg="add mod">
          <ac:chgData name="Pamela Bleeker - Goodijk" userId="7c28d123-8c25-4afe-a69c-a23c28fccbd1" providerId="ADAL" clId="{83DD17D3-B4B7-4F71-A46E-CD2EA5D0DA5C}" dt="2024-06-06T14:08:19.056" v="1989" actId="1076"/>
          <ac:picMkLst>
            <pc:docMk/>
            <pc:sldMk cId="3693182701" sldId="320"/>
            <ac:picMk id="3" creationId="{D3153D39-0B46-0E97-139F-150A0F61BA07}"/>
          </ac:picMkLst>
        </pc:picChg>
        <pc:picChg chg="del">
          <ac:chgData name="Pamela Bleeker - Goodijk" userId="7c28d123-8c25-4afe-a69c-a23c28fccbd1" providerId="ADAL" clId="{83DD17D3-B4B7-4F71-A46E-CD2EA5D0DA5C}" dt="2024-06-06T14:08:08.768" v="1987" actId="478"/>
          <ac:picMkLst>
            <pc:docMk/>
            <pc:sldMk cId="3693182701" sldId="320"/>
            <ac:picMk id="8" creationId="{885C1625-A6A5-EA8F-BC80-D51A2D989CBC}"/>
          </ac:picMkLst>
        </pc:picChg>
      </pc:sldChg>
      <pc:sldChg chg="addSp delSp modSp mod modNotes">
        <pc:chgData name="Pamela Bleeker - Goodijk" userId="7c28d123-8c25-4afe-a69c-a23c28fccbd1" providerId="ADAL" clId="{83DD17D3-B4B7-4F71-A46E-CD2EA5D0DA5C}" dt="2024-06-06T15:08:12.405" v="2413" actId="21"/>
        <pc:sldMkLst>
          <pc:docMk/>
          <pc:sldMk cId="1814209299" sldId="321"/>
        </pc:sldMkLst>
        <pc:spChg chg="del">
          <ac:chgData name="Pamela Bleeker - Goodijk" userId="7c28d123-8c25-4afe-a69c-a23c28fccbd1" providerId="ADAL" clId="{83DD17D3-B4B7-4F71-A46E-CD2EA5D0DA5C}" dt="2024-06-06T15:03:43.162" v="2400" actId="478"/>
          <ac:spMkLst>
            <pc:docMk/>
            <pc:sldMk cId="1814209299" sldId="321"/>
            <ac:spMk id="11" creationId="{B69B856E-8982-6777-3908-BF014AB3E154}"/>
          </ac:spMkLst>
        </pc:spChg>
        <pc:picChg chg="add mod">
          <ac:chgData name="Pamela Bleeker - Goodijk" userId="7c28d123-8c25-4afe-a69c-a23c28fccbd1" providerId="ADAL" clId="{83DD17D3-B4B7-4F71-A46E-CD2EA5D0DA5C}" dt="2024-06-06T15:03:51.512" v="2402" actId="1076"/>
          <ac:picMkLst>
            <pc:docMk/>
            <pc:sldMk cId="1814209299" sldId="321"/>
            <ac:picMk id="3" creationId="{C034B54A-43CB-D605-C45D-BAF512E9D031}"/>
          </ac:picMkLst>
        </pc:picChg>
        <pc:picChg chg="del">
          <ac:chgData name="Pamela Bleeker - Goodijk" userId="7c28d123-8c25-4afe-a69c-a23c28fccbd1" providerId="ADAL" clId="{83DD17D3-B4B7-4F71-A46E-CD2EA5D0DA5C}" dt="2024-06-06T15:03:38.870" v="2398" actId="478"/>
          <ac:picMkLst>
            <pc:docMk/>
            <pc:sldMk cId="1814209299" sldId="321"/>
            <ac:picMk id="10" creationId="{4C195955-E54E-4BB6-5BAD-D03623324B95}"/>
          </ac:picMkLst>
        </pc:picChg>
        <pc:inkChg chg="del">
          <ac:chgData name="Pamela Bleeker - Goodijk" userId="7c28d123-8c25-4afe-a69c-a23c28fccbd1" providerId="ADAL" clId="{83DD17D3-B4B7-4F71-A46E-CD2EA5D0DA5C}" dt="2024-06-06T15:03:40.354" v="2399" actId="478"/>
          <ac:inkMkLst>
            <pc:docMk/>
            <pc:sldMk cId="1814209299" sldId="321"/>
            <ac:inkMk id="12" creationId="{FF1B2A38-66C4-8065-14C9-5CCF164E2B6F}"/>
          </ac:inkMkLst>
        </pc:inkChg>
      </pc:sldChg>
      <pc:sldChg chg="addSp delSp modSp mod modNotes">
        <pc:chgData name="Pamela Bleeker - Goodijk" userId="7c28d123-8c25-4afe-a69c-a23c28fccbd1" providerId="ADAL" clId="{83DD17D3-B4B7-4F71-A46E-CD2EA5D0DA5C}" dt="2024-06-06T11:47:33.400" v="1905" actId="1076"/>
        <pc:sldMkLst>
          <pc:docMk/>
          <pc:sldMk cId="2094021419" sldId="322"/>
        </pc:sldMkLst>
        <pc:picChg chg="add mod">
          <ac:chgData name="Pamela Bleeker - Goodijk" userId="7c28d123-8c25-4afe-a69c-a23c28fccbd1" providerId="ADAL" clId="{83DD17D3-B4B7-4F71-A46E-CD2EA5D0DA5C}" dt="2024-06-06T11:47:33.400" v="1905" actId="1076"/>
          <ac:picMkLst>
            <pc:docMk/>
            <pc:sldMk cId="2094021419" sldId="322"/>
            <ac:picMk id="3" creationId="{53F1A722-9B1E-D05F-4791-F481626AD532}"/>
          </ac:picMkLst>
        </pc:picChg>
        <pc:picChg chg="del">
          <ac:chgData name="Pamela Bleeker - Goodijk" userId="7c28d123-8c25-4afe-a69c-a23c28fccbd1" providerId="ADAL" clId="{83DD17D3-B4B7-4F71-A46E-CD2EA5D0DA5C}" dt="2024-06-06T11:47:24.918" v="1903" actId="478"/>
          <ac:picMkLst>
            <pc:docMk/>
            <pc:sldMk cId="2094021419" sldId="322"/>
            <ac:picMk id="8" creationId="{0D302DB9-6B6C-A507-9671-F10EB5B335ED}"/>
          </ac:picMkLst>
        </pc:picChg>
      </pc:sldChg>
      <pc:sldChg chg="addSp delSp modSp mod modNotes">
        <pc:chgData name="Pamela Bleeker - Goodijk" userId="7c28d123-8c25-4afe-a69c-a23c28fccbd1" providerId="ADAL" clId="{83DD17D3-B4B7-4F71-A46E-CD2EA5D0DA5C}" dt="2024-06-06T11:48:40.008" v="1908" actId="1076"/>
        <pc:sldMkLst>
          <pc:docMk/>
          <pc:sldMk cId="3195240977" sldId="323"/>
        </pc:sldMkLst>
        <pc:picChg chg="add mod">
          <ac:chgData name="Pamela Bleeker - Goodijk" userId="7c28d123-8c25-4afe-a69c-a23c28fccbd1" providerId="ADAL" clId="{83DD17D3-B4B7-4F71-A46E-CD2EA5D0DA5C}" dt="2024-06-06T11:48:40.008" v="1908" actId="1076"/>
          <ac:picMkLst>
            <pc:docMk/>
            <pc:sldMk cId="3195240977" sldId="323"/>
            <ac:picMk id="3" creationId="{ED509766-2232-B51B-C2E8-2B702A01CFEF}"/>
          </ac:picMkLst>
        </pc:picChg>
        <pc:picChg chg="del">
          <ac:chgData name="Pamela Bleeker - Goodijk" userId="7c28d123-8c25-4afe-a69c-a23c28fccbd1" providerId="ADAL" clId="{83DD17D3-B4B7-4F71-A46E-CD2EA5D0DA5C}" dt="2024-06-06T11:48:30.984" v="1906" actId="478"/>
          <ac:picMkLst>
            <pc:docMk/>
            <pc:sldMk cId="3195240977" sldId="323"/>
            <ac:picMk id="11" creationId="{ADC13E90-6168-F38E-1114-6E42108C7F56}"/>
          </ac:picMkLst>
        </pc:picChg>
      </pc:sldChg>
      <pc:sldChg chg="addSp delSp modSp mod modNotes">
        <pc:chgData name="Pamela Bleeker - Goodijk" userId="7c28d123-8c25-4afe-a69c-a23c28fccbd1" providerId="ADAL" clId="{83DD17D3-B4B7-4F71-A46E-CD2EA5D0DA5C}" dt="2024-06-06T11:49:16.193" v="1911" actId="1076"/>
        <pc:sldMkLst>
          <pc:docMk/>
          <pc:sldMk cId="803811109" sldId="324"/>
        </pc:sldMkLst>
        <pc:picChg chg="add mod">
          <ac:chgData name="Pamela Bleeker - Goodijk" userId="7c28d123-8c25-4afe-a69c-a23c28fccbd1" providerId="ADAL" clId="{83DD17D3-B4B7-4F71-A46E-CD2EA5D0DA5C}" dt="2024-06-06T11:49:16.193" v="1911" actId="1076"/>
          <ac:picMkLst>
            <pc:docMk/>
            <pc:sldMk cId="803811109" sldId="324"/>
            <ac:picMk id="3" creationId="{EF8E5C38-1845-CD76-6935-BEFE5E4378FD}"/>
          </ac:picMkLst>
        </pc:picChg>
        <pc:picChg chg="del">
          <ac:chgData name="Pamela Bleeker - Goodijk" userId="7c28d123-8c25-4afe-a69c-a23c28fccbd1" providerId="ADAL" clId="{83DD17D3-B4B7-4F71-A46E-CD2EA5D0DA5C}" dt="2024-06-06T11:49:08.903" v="1909" actId="478"/>
          <ac:picMkLst>
            <pc:docMk/>
            <pc:sldMk cId="803811109" sldId="324"/>
            <ac:picMk id="4" creationId="{10A0F793-6687-9377-351C-33027F16FD6D}"/>
          </ac:picMkLst>
        </pc:picChg>
      </pc:sldChg>
      <pc:sldChg chg="addSp delSp modSp mod modNotes">
        <pc:chgData name="Pamela Bleeker - Goodijk" userId="7c28d123-8c25-4afe-a69c-a23c28fccbd1" providerId="ADAL" clId="{83DD17D3-B4B7-4F71-A46E-CD2EA5D0DA5C}" dt="2024-06-06T11:49:52.806" v="1914" actId="1076"/>
        <pc:sldMkLst>
          <pc:docMk/>
          <pc:sldMk cId="1639580125" sldId="325"/>
        </pc:sldMkLst>
        <pc:picChg chg="add mod">
          <ac:chgData name="Pamela Bleeker - Goodijk" userId="7c28d123-8c25-4afe-a69c-a23c28fccbd1" providerId="ADAL" clId="{83DD17D3-B4B7-4F71-A46E-CD2EA5D0DA5C}" dt="2024-06-06T11:49:52.806" v="1914" actId="1076"/>
          <ac:picMkLst>
            <pc:docMk/>
            <pc:sldMk cId="1639580125" sldId="325"/>
            <ac:picMk id="3" creationId="{1E09E226-FE98-E96C-FBD0-2573C2CC3107}"/>
          </ac:picMkLst>
        </pc:picChg>
        <pc:picChg chg="del">
          <ac:chgData name="Pamela Bleeker - Goodijk" userId="7c28d123-8c25-4afe-a69c-a23c28fccbd1" providerId="ADAL" clId="{83DD17D3-B4B7-4F71-A46E-CD2EA5D0DA5C}" dt="2024-06-06T11:49:46.666" v="1912" actId="478"/>
          <ac:picMkLst>
            <pc:docMk/>
            <pc:sldMk cId="1639580125" sldId="325"/>
            <ac:picMk id="7" creationId="{C01B2288-299A-AE49-D823-FB52300027F5}"/>
          </ac:picMkLst>
        </pc:picChg>
      </pc:sldChg>
      <pc:sldChg chg="addSp delSp modSp mod modNotes">
        <pc:chgData name="Pamela Bleeker - Goodijk" userId="7c28d123-8c25-4afe-a69c-a23c28fccbd1" providerId="ADAL" clId="{83DD17D3-B4B7-4F71-A46E-CD2EA5D0DA5C}" dt="2024-06-06T13:34:26.429" v="1917" actId="1076"/>
        <pc:sldMkLst>
          <pc:docMk/>
          <pc:sldMk cId="848688941" sldId="326"/>
        </pc:sldMkLst>
        <pc:picChg chg="add mod">
          <ac:chgData name="Pamela Bleeker - Goodijk" userId="7c28d123-8c25-4afe-a69c-a23c28fccbd1" providerId="ADAL" clId="{83DD17D3-B4B7-4F71-A46E-CD2EA5D0DA5C}" dt="2024-06-06T13:34:26.429" v="1917" actId="1076"/>
          <ac:picMkLst>
            <pc:docMk/>
            <pc:sldMk cId="848688941" sldId="326"/>
            <ac:picMk id="3" creationId="{A7EC60DA-54D8-7BAA-1B78-A5B8334AECA2}"/>
          </ac:picMkLst>
        </pc:picChg>
        <pc:picChg chg="del">
          <ac:chgData name="Pamela Bleeker - Goodijk" userId="7c28d123-8c25-4afe-a69c-a23c28fccbd1" providerId="ADAL" clId="{83DD17D3-B4B7-4F71-A46E-CD2EA5D0DA5C}" dt="2024-06-06T13:34:05.304" v="1915" actId="478"/>
          <ac:picMkLst>
            <pc:docMk/>
            <pc:sldMk cId="848688941" sldId="326"/>
            <ac:picMk id="8" creationId="{2437BD3F-FBA1-DE40-BD31-BC99236175D5}"/>
          </ac:picMkLst>
        </pc:picChg>
      </pc:sldChg>
      <pc:sldChg chg="addSp delSp modSp mod modNotes">
        <pc:chgData name="Pamela Bleeker - Goodijk" userId="7c28d123-8c25-4afe-a69c-a23c28fccbd1" providerId="ADAL" clId="{83DD17D3-B4B7-4F71-A46E-CD2EA5D0DA5C}" dt="2024-06-06T13:35:53.292" v="1923" actId="1076"/>
        <pc:sldMkLst>
          <pc:docMk/>
          <pc:sldMk cId="2804684896" sldId="327"/>
        </pc:sldMkLst>
        <pc:picChg chg="add del mod">
          <ac:chgData name="Pamela Bleeker - Goodijk" userId="7c28d123-8c25-4afe-a69c-a23c28fccbd1" providerId="ADAL" clId="{83DD17D3-B4B7-4F71-A46E-CD2EA5D0DA5C}" dt="2024-06-06T13:35:47.033" v="1921" actId="478"/>
          <ac:picMkLst>
            <pc:docMk/>
            <pc:sldMk cId="2804684896" sldId="327"/>
            <ac:picMk id="4" creationId="{9C2DFB0C-E71A-C228-3021-1D618FECD37A}"/>
          </ac:picMkLst>
        </pc:picChg>
        <pc:picChg chg="del">
          <ac:chgData name="Pamela Bleeker - Goodijk" userId="7c28d123-8c25-4afe-a69c-a23c28fccbd1" providerId="ADAL" clId="{83DD17D3-B4B7-4F71-A46E-CD2EA5D0DA5C}" dt="2024-06-06T13:35:10.902" v="1918" actId="478"/>
          <ac:picMkLst>
            <pc:docMk/>
            <pc:sldMk cId="2804684896" sldId="327"/>
            <ac:picMk id="8" creationId="{2437BD3F-FBA1-DE40-BD31-BC99236175D5}"/>
          </ac:picMkLst>
        </pc:picChg>
        <pc:picChg chg="add mod">
          <ac:chgData name="Pamela Bleeker - Goodijk" userId="7c28d123-8c25-4afe-a69c-a23c28fccbd1" providerId="ADAL" clId="{83DD17D3-B4B7-4F71-A46E-CD2EA5D0DA5C}" dt="2024-06-06T13:35:53.292" v="1923" actId="1076"/>
          <ac:picMkLst>
            <pc:docMk/>
            <pc:sldMk cId="2804684896" sldId="327"/>
            <ac:picMk id="9" creationId="{CFF4E65C-4F9F-5C3F-C6D5-0CE1FD51BB83}"/>
          </ac:picMkLst>
        </pc:picChg>
      </pc:sldChg>
      <pc:sldChg chg="addSp delSp modSp mod modNotes">
        <pc:chgData name="Pamela Bleeker - Goodijk" userId="7c28d123-8c25-4afe-a69c-a23c28fccbd1" providerId="ADAL" clId="{83DD17D3-B4B7-4F71-A46E-CD2EA5D0DA5C}" dt="2024-06-06T13:37:37.883" v="1930" actId="1076"/>
        <pc:sldMkLst>
          <pc:docMk/>
          <pc:sldMk cId="193338951" sldId="328"/>
        </pc:sldMkLst>
        <pc:picChg chg="add mod">
          <ac:chgData name="Pamela Bleeker - Goodijk" userId="7c28d123-8c25-4afe-a69c-a23c28fccbd1" providerId="ADAL" clId="{83DD17D3-B4B7-4F71-A46E-CD2EA5D0DA5C}" dt="2024-06-06T13:37:37.883" v="1930" actId="1076"/>
          <ac:picMkLst>
            <pc:docMk/>
            <pc:sldMk cId="193338951" sldId="328"/>
            <ac:picMk id="7" creationId="{2ADB7850-447D-C665-9C3A-0536953BB5FF}"/>
          </ac:picMkLst>
        </pc:picChg>
        <pc:picChg chg="del">
          <ac:chgData name="Pamela Bleeker - Goodijk" userId="7c28d123-8c25-4afe-a69c-a23c28fccbd1" providerId="ADAL" clId="{83DD17D3-B4B7-4F71-A46E-CD2EA5D0DA5C}" dt="2024-06-06T13:37:29.865" v="1928" actId="478"/>
          <ac:picMkLst>
            <pc:docMk/>
            <pc:sldMk cId="193338951" sldId="328"/>
            <ac:picMk id="8" creationId="{2437BD3F-FBA1-DE40-BD31-BC99236175D5}"/>
          </ac:picMkLst>
        </pc:picChg>
      </pc:sldChg>
      <pc:sldChg chg="addSp delSp modSp mod modNotes">
        <pc:chgData name="Pamela Bleeker - Goodijk" userId="7c28d123-8c25-4afe-a69c-a23c28fccbd1" providerId="ADAL" clId="{83DD17D3-B4B7-4F71-A46E-CD2EA5D0DA5C}" dt="2024-06-06T13:38:28.904" v="1933" actId="1076"/>
        <pc:sldMkLst>
          <pc:docMk/>
          <pc:sldMk cId="3794678953" sldId="329"/>
        </pc:sldMkLst>
        <pc:picChg chg="del">
          <ac:chgData name="Pamela Bleeker - Goodijk" userId="7c28d123-8c25-4afe-a69c-a23c28fccbd1" providerId="ADAL" clId="{83DD17D3-B4B7-4F71-A46E-CD2EA5D0DA5C}" dt="2024-06-06T13:38:16.016" v="1931" actId="478"/>
          <ac:picMkLst>
            <pc:docMk/>
            <pc:sldMk cId="3794678953" sldId="329"/>
            <ac:picMk id="8" creationId="{2437BD3F-FBA1-DE40-BD31-BC99236175D5}"/>
          </ac:picMkLst>
        </pc:picChg>
        <pc:picChg chg="add mod">
          <ac:chgData name="Pamela Bleeker - Goodijk" userId="7c28d123-8c25-4afe-a69c-a23c28fccbd1" providerId="ADAL" clId="{83DD17D3-B4B7-4F71-A46E-CD2EA5D0DA5C}" dt="2024-06-06T13:38:28.904" v="1933" actId="1076"/>
          <ac:picMkLst>
            <pc:docMk/>
            <pc:sldMk cId="3794678953" sldId="329"/>
            <ac:picMk id="9" creationId="{29F03CF2-B686-1D2A-C656-8E5CBF9A515F}"/>
          </ac:picMkLst>
        </pc:picChg>
      </pc:sldChg>
      <pc:sldChg chg="addSp delSp modSp mod modNotes">
        <pc:chgData name="Pamela Bleeker - Goodijk" userId="7c28d123-8c25-4afe-a69c-a23c28fccbd1" providerId="ADAL" clId="{83DD17D3-B4B7-4F71-A46E-CD2EA5D0DA5C}" dt="2024-06-06T13:39:09.331" v="1936" actId="1076"/>
        <pc:sldMkLst>
          <pc:docMk/>
          <pc:sldMk cId="2752805230" sldId="330"/>
        </pc:sldMkLst>
        <pc:picChg chg="del">
          <ac:chgData name="Pamela Bleeker - Goodijk" userId="7c28d123-8c25-4afe-a69c-a23c28fccbd1" providerId="ADAL" clId="{83DD17D3-B4B7-4F71-A46E-CD2EA5D0DA5C}" dt="2024-06-06T13:38:59.409" v="1934" actId="478"/>
          <ac:picMkLst>
            <pc:docMk/>
            <pc:sldMk cId="2752805230" sldId="330"/>
            <ac:picMk id="8" creationId="{2437BD3F-FBA1-DE40-BD31-BC99236175D5}"/>
          </ac:picMkLst>
        </pc:picChg>
        <pc:picChg chg="add mod">
          <ac:chgData name="Pamela Bleeker - Goodijk" userId="7c28d123-8c25-4afe-a69c-a23c28fccbd1" providerId="ADAL" clId="{83DD17D3-B4B7-4F71-A46E-CD2EA5D0DA5C}" dt="2024-06-06T13:39:09.331" v="1936" actId="1076"/>
          <ac:picMkLst>
            <pc:docMk/>
            <pc:sldMk cId="2752805230" sldId="330"/>
            <ac:picMk id="10" creationId="{24E6E3B0-D472-B119-9ED3-C361CAD7A9C6}"/>
          </ac:picMkLst>
        </pc:picChg>
      </pc:sldChg>
      <pc:sldChg chg="addSp delSp modSp mod modNotes">
        <pc:chgData name="Pamela Bleeker - Goodijk" userId="7c28d123-8c25-4afe-a69c-a23c28fccbd1" providerId="ADAL" clId="{83DD17D3-B4B7-4F71-A46E-CD2EA5D0DA5C}" dt="2024-06-06T13:39:44.904" v="1939" actId="1076"/>
        <pc:sldMkLst>
          <pc:docMk/>
          <pc:sldMk cId="4277947721" sldId="331"/>
        </pc:sldMkLst>
        <pc:picChg chg="del">
          <ac:chgData name="Pamela Bleeker - Goodijk" userId="7c28d123-8c25-4afe-a69c-a23c28fccbd1" providerId="ADAL" clId="{83DD17D3-B4B7-4F71-A46E-CD2EA5D0DA5C}" dt="2024-06-06T13:39:36.814" v="1937" actId="478"/>
          <ac:picMkLst>
            <pc:docMk/>
            <pc:sldMk cId="4277947721" sldId="331"/>
            <ac:picMk id="8" creationId="{2437BD3F-FBA1-DE40-BD31-BC99236175D5}"/>
          </ac:picMkLst>
        </pc:picChg>
        <pc:picChg chg="add mod">
          <ac:chgData name="Pamela Bleeker - Goodijk" userId="7c28d123-8c25-4afe-a69c-a23c28fccbd1" providerId="ADAL" clId="{83DD17D3-B4B7-4F71-A46E-CD2EA5D0DA5C}" dt="2024-06-06T13:39:44.904" v="1939" actId="1076"/>
          <ac:picMkLst>
            <pc:docMk/>
            <pc:sldMk cId="4277947721" sldId="331"/>
            <ac:picMk id="10" creationId="{1AF80044-7FE0-E90A-6B6D-8A97053DEEDC}"/>
          </ac:picMkLst>
        </pc:picChg>
      </pc:sldChg>
      <pc:sldChg chg="addSp delSp modSp mod modNotes">
        <pc:chgData name="Pamela Bleeker - Goodijk" userId="7c28d123-8c25-4afe-a69c-a23c28fccbd1" providerId="ADAL" clId="{83DD17D3-B4B7-4F71-A46E-CD2EA5D0DA5C}" dt="2024-06-06T13:40:41.657" v="1942" actId="1076"/>
        <pc:sldMkLst>
          <pc:docMk/>
          <pc:sldMk cId="1436199021" sldId="332"/>
        </pc:sldMkLst>
        <pc:picChg chg="del">
          <ac:chgData name="Pamela Bleeker - Goodijk" userId="7c28d123-8c25-4afe-a69c-a23c28fccbd1" providerId="ADAL" clId="{83DD17D3-B4B7-4F71-A46E-CD2EA5D0DA5C}" dt="2024-06-06T13:40:25.833" v="1940" actId="478"/>
          <ac:picMkLst>
            <pc:docMk/>
            <pc:sldMk cId="1436199021" sldId="332"/>
            <ac:picMk id="8" creationId="{2437BD3F-FBA1-DE40-BD31-BC99236175D5}"/>
          </ac:picMkLst>
        </pc:picChg>
        <pc:picChg chg="add mod">
          <ac:chgData name="Pamela Bleeker - Goodijk" userId="7c28d123-8c25-4afe-a69c-a23c28fccbd1" providerId="ADAL" clId="{83DD17D3-B4B7-4F71-A46E-CD2EA5D0DA5C}" dt="2024-06-06T13:40:41.657" v="1942" actId="1076"/>
          <ac:picMkLst>
            <pc:docMk/>
            <pc:sldMk cId="1436199021" sldId="332"/>
            <ac:picMk id="12" creationId="{932CFC54-C003-3E12-3705-A1829BB5F616}"/>
          </ac:picMkLst>
        </pc:picChg>
      </pc:sldChg>
      <pc:sldChg chg="addSp delSp modSp mod modNotes">
        <pc:chgData name="Pamela Bleeker - Goodijk" userId="7c28d123-8c25-4afe-a69c-a23c28fccbd1" providerId="ADAL" clId="{83DD17D3-B4B7-4F71-A46E-CD2EA5D0DA5C}" dt="2024-06-06T13:41:15.791" v="1945" actId="1076"/>
        <pc:sldMkLst>
          <pc:docMk/>
          <pc:sldMk cId="2438150964" sldId="333"/>
        </pc:sldMkLst>
        <pc:picChg chg="del">
          <ac:chgData name="Pamela Bleeker - Goodijk" userId="7c28d123-8c25-4afe-a69c-a23c28fccbd1" providerId="ADAL" clId="{83DD17D3-B4B7-4F71-A46E-CD2EA5D0DA5C}" dt="2024-06-06T13:41:07.549" v="1943" actId="478"/>
          <ac:picMkLst>
            <pc:docMk/>
            <pc:sldMk cId="2438150964" sldId="333"/>
            <ac:picMk id="8" creationId="{2437BD3F-FBA1-DE40-BD31-BC99236175D5}"/>
          </ac:picMkLst>
        </pc:picChg>
        <pc:picChg chg="add mod">
          <ac:chgData name="Pamela Bleeker - Goodijk" userId="7c28d123-8c25-4afe-a69c-a23c28fccbd1" providerId="ADAL" clId="{83DD17D3-B4B7-4F71-A46E-CD2EA5D0DA5C}" dt="2024-06-06T13:41:15.791" v="1945" actId="1076"/>
          <ac:picMkLst>
            <pc:docMk/>
            <pc:sldMk cId="2438150964" sldId="333"/>
            <ac:picMk id="13" creationId="{9F165F45-58F9-55A0-4D39-C50DD27D33B8}"/>
          </ac:picMkLst>
        </pc:picChg>
      </pc:sldChg>
      <pc:sldChg chg="addSp delSp modSp mod modNotes">
        <pc:chgData name="Pamela Bleeker - Goodijk" userId="7c28d123-8c25-4afe-a69c-a23c28fccbd1" providerId="ADAL" clId="{83DD17D3-B4B7-4F71-A46E-CD2EA5D0DA5C}" dt="2024-06-06T13:41:56.897" v="1948" actId="1076"/>
        <pc:sldMkLst>
          <pc:docMk/>
          <pc:sldMk cId="3608820350" sldId="334"/>
        </pc:sldMkLst>
        <pc:picChg chg="del">
          <ac:chgData name="Pamela Bleeker - Goodijk" userId="7c28d123-8c25-4afe-a69c-a23c28fccbd1" providerId="ADAL" clId="{83DD17D3-B4B7-4F71-A46E-CD2EA5D0DA5C}" dt="2024-06-06T13:41:49.987" v="1946" actId="478"/>
          <ac:picMkLst>
            <pc:docMk/>
            <pc:sldMk cId="3608820350" sldId="334"/>
            <ac:picMk id="8" creationId="{2437BD3F-FBA1-DE40-BD31-BC99236175D5}"/>
          </ac:picMkLst>
        </pc:picChg>
        <pc:picChg chg="add mod">
          <ac:chgData name="Pamela Bleeker - Goodijk" userId="7c28d123-8c25-4afe-a69c-a23c28fccbd1" providerId="ADAL" clId="{83DD17D3-B4B7-4F71-A46E-CD2EA5D0DA5C}" dt="2024-06-06T13:41:56.897" v="1948" actId="1076"/>
          <ac:picMkLst>
            <pc:docMk/>
            <pc:sldMk cId="3608820350" sldId="334"/>
            <ac:picMk id="14" creationId="{8DD65253-6D87-BC48-4284-8E814AE74F5D}"/>
          </ac:picMkLst>
        </pc:picChg>
      </pc:sldChg>
      <pc:sldChg chg="addSp delSp modSp mod modNotes">
        <pc:chgData name="Pamela Bleeker - Goodijk" userId="7c28d123-8c25-4afe-a69c-a23c28fccbd1" providerId="ADAL" clId="{83DD17D3-B4B7-4F71-A46E-CD2EA5D0DA5C}" dt="2024-06-06T13:43:07.797" v="1951" actId="1076"/>
        <pc:sldMkLst>
          <pc:docMk/>
          <pc:sldMk cId="1330423325" sldId="335"/>
        </pc:sldMkLst>
        <pc:picChg chg="del">
          <ac:chgData name="Pamela Bleeker - Goodijk" userId="7c28d123-8c25-4afe-a69c-a23c28fccbd1" providerId="ADAL" clId="{83DD17D3-B4B7-4F71-A46E-CD2EA5D0DA5C}" dt="2024-06-06T13:42:57.477" v="1949" actId="478"/>
          <ac:picMkLst>
            <pc:docMk/>
            <pc:sldMk cId="1330423325" sldId="335"/>
            <ac:picMk id="8" creationId="{2437BD3F-FBA1-DE40-BD31-BC99236175D5}"/>
          </ac:picMkLst>
        </pc:picChg>
        <pc:picChg chg="add mod">
          <ac:chgData name="Pamela Bleeker - Goodijk" userId="7c28d123-8c25-4afe-a69c-a23c28fccbd1" providerId="ADAL" clId="{83DD17D3-B4B7-4F71-A46E-CD2EA5D0DA5C}" dt="2024-06-06T13:43:07.797" v="1951" actId="1076"/>
          <ac:picMkLst>
            <pc:docMk/>
            <pc:sldMk cId="1330423325" sldId="335"/>
            <ac:picMk id="15" creationId="{FF2B4CE9-08BD-3C94-08A7-B0372AEDC9E1}"/>
          </ac:picMkLst>
        </pc:picChg>
      </pc:sldChg>
      <pc:sldChg chg="addSp delSp modSp mod modNotes">
        <pc:chgData name="Pamela Bleeker - Goodijk" userId="7c28d123-8c25-4afe-a69c-a23c28fccbd1" providerId="ADAL" clId="{83DD17D3-B4B7-4F71-A46E-CD2EA5D0DA5C}" dt="2024-06-06T14:14:00.105" v="2025" actId="1076"/>
        <pc:sldMkLst>
          <pc:docMk/>
          <pc:sldMk cId="900386281" sldId="336"/>
        </pc:sldMkLst>
        <pc:picChg chg="add del">
          <ac:chgData name="Pamela Bleeker - Goodijk" userId="7c28d123-8c25-4afe-a69c-a23c28fccbd1" providerId="ADAL" clId="{83DD17D3-B4B7-4F71-A46E-CD2EA5D0DA5C}" dt="2024-06-06T14:13:31.109" v="2011" actId="478"/>
          <ac:picMkLst>
            <pc:docMk/>
            <pc:sldMk cId="900386281" sldId="336"/>
            <ac:picMk id="8" creationId="{2437BD3F-FBA1-DE40-BD31-BC99236175D5}"/>
          </ac:picMkLst>
        </pc:picChg>
        <pc:picChg chg="add del mod">
          <ac:chgData name="Pamela Bleeker - Goodijk" userId="7c28d123-8c25-4afe-a69c-a23c28fccbd1" providerId="ADAL" clId="{83DD17D3-B4B7-4F71-A46E-CD2EA5D0DA5C}" dt="2024-06-06T13:53:09.390" v="1956" actId="22"/>
          <ac:picMkLst>
            <pc:docMk/>
            <pc:sldMk cId="900386281" sldId="336"/>
            <ac:picMk id="16" creationId="{F84E4D45-1CFC-F69C-1132-8A62A9547EFA}"/>
          </ac:picMkLst>
        </pc:picChg>
        <pc:picChg chg="add mod">
          <ac:chgData name="Pamela Bleeker - Goodijk" userId="7c28d123-8c25-4afe-a69c-a23c28fccbd1" providerId="ADAL" clId="{83DD17D3-B4B7-4F71-A46E-CD2EA5D0DA5C}" dt="2024-06-06T14:14:00.105" v="2025" actId="1076"/>
          <ac:picMkLst>
            <pc:docMk/>
            <pc:sldMk cId="900386281" sldId="336"/>
            <ac:picMk id="18" creationId="{982603D9-2667-170D-CDEC-B0FA34E9710B}"/>
          </ac:picMkLst>
        </pc:picChg>
        <pc:inkChg chg="del">
          <ac:chgData name="Pamela Bleeker - Goodijk" userId="7c28d123-8c25-4afe-a69c-a23c28fccbd1" providerId="ADAL" clId="{83DD17D3-B4B7-4F71-A46E-CD2EA5D0DA5C}" dt="2024-06-06T14:13:36.170" v="2012" actId="478"/>
          <ac:inkMkLst>
            <pc:docMk/>
            <pc:sldMk cId="900386281" sldId="336"/>
            <ac:inkMk id="2" creationId="{18E19663-BB03-A2A3-9FA2-BD94D362779B}"/>
          </ac:inkMkLst>
        </pc:inkChg>
        <pc:inkChg chg="del mod">
          <ac:chgData name="Pamela Bleeker - Goodijk" userId="7c28d123-8c25-4afe-a69c-a23c28fccbd1" providerId="ADAL" clId="{83DD17D3-B4B7-4F71-A46E-CD2EA5D0DA5C}" dt="2024-06-06T14:13:38.791" v="2014" actId="478"/>
          <ac:inkMkLst>
            <pc:docMk/>
            <pc:sldMk cId="900386281" sldId="336"/>
            <ac:inkMk id="3" creationId="{C7EA3ACE-A110-A08C-DD89-BA6E984CE2FF}"/>
          </ac:inkMkLst>
        </pc:inkChg>
        <pc:inkChg chg="del">
          <ac:chgData name="Pamela Bleeker - Goodijk" userId="7c28d123-8c25-4afe-a69c-a23c28fccbd1" providerId="ADAL" clId="{83DD17D3-B4B7-4F71-A46E-CD2EA5D0DA5C}" dt="2024-06-06T14:13:39.781" v="2015" actId="478"/>
          <ac:inkMkLst>
            <pc:docMk/>
            <pc:sldMk cId="900386281" sldId="336"/>
            <ac:inkMk id="4" creationId="{DD4D765C-3062-4539-035F-A49AA1740630}"/>
          </ac:inkMkLst>
        </pc:inkChg>
        <pc:inkChg chg="del">
          <ac:chgData name="Pamela Bleeker - Goodijk" userId="7c28d123-8c25-4afe-a69c-a23c28fccbd1" providerId="ADAL" clId="{83DD17D3-B4B7-4F71-A46E-CD2EA5D0DA5C}" dt="2024-06-06T14:13:42.716" v="2017" actId="478"/>
          <ac:inkMkLst>
            <pc:docMk/>
            <pc:sldMk cId="900386281" sldId="336"/>
            <ac:inkMk id="7" creationId="{2D5DF243-41C4-9C87-EEBD-6EDF503DD4E4}"/>
          </ac:inkMkLst>
        </pc:inkChg>
        <pc:inkChg chg="del">
          <ac:chgData name="Pamela Bleeker - Goodijk" userId="7c28d123-8c25-4afe-a69c-a23c28fccbd1" providerId="ADAL" clId="{83DD17D3-B4B7-4F71-A46E-CD2EA5D0DA5C}" dt="2024-06-06T14:13:49.963" v="2022" actId="478"/>
          <ac:inkMkLst>
            <pc:docMk/>
            <pc:sldMk cId="900386281" sldId="336"/>
            <ac:inkMk id="9" creationId="{704832FD-525C-7384-C5B9-A6895C33CE2D}"/>
          </ac:inkMkLst>
        </pc:inkChg>
        <pc:inkChg chg="del">
          <ac:chgData name="Pamela Bleeker - Goodijk" userId="7c28d123-8c25-4afe-a69c-a23c28fccbd1" providerId="ADAL" clId="{83DD17D3-B4B7-4F71-A46E-CD2EA5D0DA5C}" dt="2024-06-06T14:13:44.459" v="2018" actId="478"/>
          <ac:inkMkLst>
            <pc:docMk/>
            <pc:sldMk cId="900386281" sldId="336"/>
            <ac:inkMk id="10" creationId="{9EF48E6E-8C0D-6B5D-287B-F7FDFD5751C8}"/>
          </ac:inkMkLst>
        </pc:inkChg>
        <pc:inkChg chg="del">
          <ac:chgData name="Pamela Bleeker - Goodijk" userId="7c28d123-8c25-4afe-a69c-a23c28fccbd1" providerId="ADAL" clId="{83DD17D3-B4B7-4F71-A46E-CD2EA5D0DA5C}" dt="2024-06-06T14:13:40.861" v="2016" actId="478"/>
          <ac:inkMkLst>
            <pc:docMk/>
            <pc:sldMk cId="900386281" sldId="336"/>
            <ac:inkMk id="11" creationId="{BB91F734-9534-2885-7845-24A9219EB9AF}"/>
          </ac:inkMkLst>
        </pc:inkChg>
        <pc:inkChg chg="del">
          <ac:chgData name="Pamela Bleeker - Goodijk" userId="7c28d123-8c25-4afe-a69c-a23c28fccbd1" providerId="ADAL" clId="{83DD17D3-B4B7-4F71-A46E-CD2EA5D0DA5C}" dt="2024-06-06T14:13:45.702" v="2019" actId="478"/>
          <ac:inkMkLst>
            <pc:docMk/>
            <pc:sldMk cId="900386281" sldId="336"/>
            <ac:inkMk id="12" creationId="{006BA981-4C8A-E236-14BE-6F5931225920}"/>
          </ac:inkMkLst>
        </pc:inkChg>
        <pc:inkChg chg="del">
          <ac:chgData name="Pamela Bleeker - Goodijk" userId="7c28d123-8c25-4afe-a69c-a23c28fccbd1" providerId="ADAL" clId="{83DD17D3-B4B7-4F71-A46E-CD2EA5D0DA5C}" dt="2024-06-06T14:13:47.007" v="2020" actId="478"/>
          <ac:inkMkLst>
            <pc:docMk/>
            <pc:sldMk cId="900386281" sldId="336"/>
            <ac:inkMk id="13" creationId="{07E7B47A-0F1D-BF4A-FC48-FA56D0BB94A2}"/>
          </ac:inkMkLst>
        </pc:inkChg>
        <pc:inkChg chg="del">
          <ac:chgData name="Pamela Bleeker - Goodijk" userId="7c28d123-8c25-4afe-a69c-a23c28fccbd1" providerId="ADAL" clId="{83DD17D3-B4B7-4F71-A46E-CD2EA5D0DA5C}" dt="2024-06-06T14:13:48.275" v="2021" actId="478"/>
          <ac:inkMkLst>
            <pc:docMk/>
            <pc:sldMk cId="900386281" sldId="336"/>
            <ac:inkMk id="14" creationId="{D2201FC8-CF25-4C2C-A1EE-922237D91C0C}"/>
          </ac:inkMkLst>
        </pc:inkChg>
      </pc:sldChg>
      <pc:sldChg chg="addSp delSp modSp mod modNotes">
        <pc:chgData name="Pamela Bleeker - Goodijk" userId="7c28d123-8c25-4afe-a69c-a23c28fccbd1" providerId="ADAL" clId="{83DD17D3-B4B7-4F71-A46E-CD2EA5D0DA5C}" dt="2024-06-06T14:15:03.153" v="2042" actId="1076"/>
        <pc:sldMkLst>
          <pc:docMk/>
          <pc:sldMk cId="402302119" sldId="337"/>
        </pc:sldMkLst>
        <pc:picChg chg="del">
          <ac:chgData name="Pamela Bleeker - Goodijk" userId="7c28d123-8c25-4afe-a69c-a23c28fccbd1" providerId="ADAL" clId="{83DD17D3-B4B7-4F71-A46E-CD2EA5D0DA5C}" dt="2024-06-06T14:14:32.517" v="2026" actId="478"/>
          <ac:picMkLst>
            <pc:docMk/>
            <pc:sldMk cId="402302119" sldId="337"/>
            <ac:picMk id="8" creationId="{2437BD3F-FBA1-DE40-BD31-BC99236175D5}"/>
          </ac:picMkLst>
        </pc:picChg>
        <pc:picChg chg="add mod">
          <ac:chgData name="Pamela Bleeker - Goodijk" userId="7c28d123-8c25-4afe-a69c-a23c28fccbd1" providerId="ADAL" clId="{83DD17D3-B4B7-4F71-A46E-CD2EA5D0DA5C}" dt="2024-06-06T14:15:03.153" v="2042" actId="1076"/>
          <ac:picMkLst>
            <pc:docMk/>
            <pc:sldMk cId="402302119" sldId="337"/>
            <ac:picMk id="17" creationId="{238DC3CE-8FAB-F796-695B-B89C3360E375}"/>
          </ac:picMkLst>
        </pc:picChg>
        <pc:inkChg chg="del">
          <ac:chgData name="Pamela Bleeker - Goodijk" userId="7c28d123-8c25-4afe-a69c-a23c28fccbd1" providerId="ADAL" clId="{83DD17D3-B4B7-4F71-A46E-CD2EA5D0DA5C}" dt="2024-06-06T14:14:34.230" v="2027" actId="478"/>
          <ac:inkMkLst>
            <pc:docMk/>
            <pc:sldMk cId="402302119" sldId="337"/>
            <ac:inkMk id="2" creationId="{18E19663-BB03-A2A3-9FA2-BD94D362779B}"/>
          </ac:inkMkLst>
        </pc:inkChg>
        <pc:inkChg chg="del">
          <ac:chgData name="Pamela Bleeker - Goodijk" userId="7c28d123-8c25-4afe-a69c-a23c28fccbd1" providerId="ADAL" clId="{83DD17D3-B4B7-4F71-A46E-CD2EA5D0DA5C}" dt="2024-06-06T14:14:35.362" v="2028" actId="478"/>
          <ac:inkMkLst>
            <pc:docMk/>
            <pc:sldMk cId="402302119" sldId="337"/>
            <ac:inkMk id="3" creationId="{C7EA3ACE-A110-A08C-DD89-BA6E984CE2FF}"/>
          </ac:inkMkLst>
        </pc:inkChg>
        <pc:inkChg chg="del">
          <ac:chgData name="Pamela Bleeker - Goodijk" userId="7c28d123-8c25-4afe-a69c-a23c28fccbd1" providerId="ADAL" clId="{83DD17D3-B4B7-4F71-A46E-CD2EA5D0DA5C}" dt="2024-06-06T14:14:36.176" v="2029" actId="478"/>
          <ac:inkMkLst>
            <pc:docMk/>
            <pc:sldMk cId="402302119" sldId="337"/>
            <ac:inkMk id="4" creationId="{DD4D765C-3062-4539-035F-A49AA1740630}"/>
          </ac:inkMkLst>
        </pc:inkChg>
        <pc:inkChg chg="del">
          <ac:chgData name="Pamela Bleeker - Goodijk" userId="7c28d123-8c25-4afe-a69c-a23c28fccbd1" providerId="ADAL" clId="{83DD17D3-B4B7-4F71-A46E-CD2EA5D0DA5C}" dt="2024-06-06T14:14:38.191" v="2031" actId="478"/>
          <ac:inkMkLst>
            <pc:docMk/>
            <pc:sldMk cId="402302119" sldId="337"/>
            <ac:inkMk id="7" creationId="{2D5DF243-41C4-9C87-EEBD-6EDF503DD4E4}"/>
          </ac:inkMkLst>
        </pc:inkChg>
        <pc:inkChg chg="del">
          <ac:chgData name="Pamela Bleeker - Goodijk" userId="7c28d123-8c25-4afe-a69c-a23c28fccbd1" providerId="ADAL" clId="{83DD17D3-B4B7-4F71-A46E-CD2EA5D0DA5C}" dt="2024-06-06T14:14:40.514" v="2033" actId="478"/>
          <ac:inkMkLst>
            <pc:docMk/>
            <pc:sldMk cId="402302119" sldId="337"/>
            <ac:inkMk id="9" creationId="{704832FD-525C-7384-C5B9-A6895C33CE2D}"/>
          </ac:inkMkLst>
        </pc:inkChg>
        <pc:inkChg chg="del">
          <ac:chgData name="Pamela Bleeker - Goodijk" userId="7c28d123-8c25-4afe-a69c-a23c28fccbd1" providerId="ADAL" clId="{83DD17D3-B4B7-4F71-A46E-CD2EA5D0DA5C}" dt="2024-06-06T14:14:39.354" v="2032" actId="478"/>
          <ac:inkMkLst>
            <pc:docMk/>
            <pc:sldMk cId="402302119" sldId="337"/>
            <ac:inkMk id="10" creationId="{9EF48E6E-8C0D-6B5D-287B-F7FDFD5751C8}"/>
          </ac:inkMkLst>
        </pc:inkChg>
        <pc:inkChg chg="del">
          <ac:chgData name="Pamela Bleeker - Goodijk" userId="7c28d123-8c25-4afe-a69c-a23c28fccbd1" providerId="ADAL" clId="{83DD17D3-B4B7-4F71-A46E-CD2EA5D0DA5C}" dt="2024-06-06T14:14:37.239" v="2030" actId="478"/>
          <ac:inkMkLst>
            <pc:docMk/>
            <pc:sldMk cId="402302119" sldId="337"/>
            <ac:inkMk id="11" creationId="{BB91F734-9534-2885-7845-24A9219EB9AF}"/>
          </ac:inkMkLst>
        </pc:inkChg>
        <pc:inkChg chg="del">
          <ac:chgData name="Pamela Bleeker - Goodijk" userId="7c28d123-8c25-4afe-a69c-a23c28fccbd1" providerId="ADAL" clId="{83DD17D3-B4B7-4F71-A46E-CD2EA5D0DA5C}" dt="2024-06-06T14:14:41.472" v="2034" actId="478"/>
          <ac:inkMkLst>
            <pc:docMk/>
            <pc:sldMk cId="402302119" sldId="337"/>
            <ac:inkMk id="12" creationId="{006BA981-4C8A-E236-14BE-6F5931225920}"/>
          </ac:inkMkLst>
        </pc:inkChg>
        <pc:inkChg chg="del">
          <ac:chgData name="Pamela Bleeker - Goodijk" userId="7c28d123-8c25-4afe-a69c-a23c28fccbd1" providerId="ADAL" clId="{83DD17D3-B4B7-4F71-A46E-CD2EA5D0DA5C}" dt="2024-06-06T14:14:43.062" v="2035" actId="478"/>
          <ac:inkMkLst>
            <pc:docMk/>
            <pc:sldMk cId="402302119" sldId="337"/>
            <ac:inkMk id="13" creationId="{07E7B47A-0F1D-BF4A-FC48-FA56D0BB94A2}"/>
          </ac:inkMkLst>
        </pc:inkChg>
        <pc:inkChg chg="del">
          <ac:chgData name="Pamela Bleeker - Goodijk" userId="7c28d123-8c25-4afe-a69c-a23c28fccbd1" providerId="ADAL" clId="{83DD17D3-B4B7-4F71-A46E-CD2EA5D0DA5C}" dt="2024-06-06T14:14:45.034" v="2037" actId="478"/>
          <ac:inkMkLst>
            <pc:docMk/>
            <pc:sldMk cId="402302119" sldId="337"/>
            <ac:inkMk id="14" creationId="{D2201FC8-CF25-4C2C-A1EE-922237D91C0C}"/>
          </ac:inkMkLst>
        </pc:inkChg>
        <pc:inkChg chg="del">
          <ac:chgData name="Pamela Bleeker - Goodijk" userId="7c28d123-8c25-4afe-a69c-a23c28fccbd1" providerId="ADAL" clId="{83DD17D3-B4B7-4F71-A46E-CD2EA5D0DA5C}" dt="2024-06-06T14:14:44.050" v="2036" actId="478"/>
          <ac:inkMkLst>
            <pc:docMk/>
            <pc:sldMk cId="402302119" sldId="337"/>
            <ac:inkMk id="15" creationId="{8320812E-E738-232A-B5F1-C623EA1F4037}"/>
          </ac:inkMkLst>
        </pc:inkChg>
      </pc:sldChg>
      <pc:sldChg chg="addSp delSp modSp mod modNotes">
        <pc:chgData name="Pamela Bleeker - Goodijk" userId="7c28d123-8c25-4afe-a69c-a23c28fccbd1" providerId="ADAL" clId="{83DD17D3-B4B7-4F71-A46E-CD2EA5D0DA5C}" dt="2024-06-06T15:06:53.458" v="2407" actId="21"/>
        <pc:sldMkLst>
          <pc:docMk/>
          <pc:sldMk cId="4073167324" sldId="338"/>
        </pc:sldMkLst>
        <pc:picChg chg="del">
          <ac:chgData name="Pamela Bleeker - Goodijk" userId="7c28d123-8c25-4afe-a69c-a23c28fccbd1" providerId="ADAL" clId="{83DD17D3-B4B7-4F71-A46E-CD2EA5D0DA5C}" dt="2024-06-06T13:56:11.373" v="1962" actId="478"/>
          <ac:picMkLst>
            <pc:docMk/>
            <pc:sldMk cId="4073167324" sldId="338"/>
            <ac:picMk id="8" creationId="{2437BD3F-FBA1-DE40-BD31-BC99236175D5}"/>
          </ac:picMkLst>
        </pc:picChg>
        <pc:picChg chg="add mod">
          <ac:chgData name="Pamela Bleeker - Goodijk" userId="7c28d123-8c25-4afe-a69c-a23c28fccbd1" providerId="ADAL" clId="{83DD17D3-B4B7-4F71-A46E-CD2EA5D0DA5C}" dt="2024-06-06T13:56:18.296" v="1964" actId="1076"/>
          <ac:picMkLst>
            <pc:docMk/>
            <pc:sldMk cId="4073167324" sldId="338"/>
            <ac:picMk id="18" creationId="{0A1FA091-93A9-6EEF-4FD5-3E137879A3A1}"/>
          </ac:picMkLst>
        </pc:picChg>
      </pc:sldChg>
      <pc:sldChg chg="modNotes">
        <pc:chgData name="Pamela Bleeker - Goodijk" userId="7c28d123-8c25-4afe-a69c-a23c28fccbd1" providerId="ADAL" clId="{83DD17D3-B4B7-4F71-A46E-CD2EA5D0DA5C}" dt="2024-06-05T18:04:48.809" v="887" actId="21"/>
        <pc:sldMkLst>
          <pc:docMk/>
          <pc:sldMk cId="3070755908" sldId="339"/>
        </pc:sldMkLst>
      </pc:sldChg>
      <pc:sldChg chg="addSp delSp modSp mod modNotes">
        <pc:chgData name="Pamela Bleeker - Goodijk" userId="7c28d123-8c25-4afe-a69c-a23c28fccbd1" providerId="ADAL" clId="{83DD17D3-B4B7-4F71-A46E-CD2EA5D0DA5C}" dt="2024-06-06T14:00:51.316" v="1979" actId="1076"/>
        <pc:sldMkLst>
          <pc:docMk/>
          <pc:sldMk cId="3417412780" sldId="340"/>
        </pc:sldMkLst>
        <pc:picChg chg="del">
          <ac:chgData name="Pamela Bleeker - Goodijk" userId="7c28d123-8c25-4afe-a69c-a23c28fccbd1" providerId="ADAL" clId="{83DD17D3-B4B7-4F71-A46E-CD2EA5D0DA5C}" dt="2024-06-06T14:00:38.790" v="1977" actId="478"/>
          <ac:picMkLst>
            <pc:docMk/>
            <pc:sldMk cId="3417412780" sldId="340"/>
            <ac:picMk id="8" creationId="{2437BD3F-FBA1-DE40-BD31-BC99236175D5}"/>
          </ac:picMkLst>
        </pc:picChg>
        <pc:picChg chg="add mod">
          <ac:chgData name="Pamela Bleeker - Goodijk" userId="7c28d123-8c25-4afe-a69c-a23c28fccbd1" providerId="ADAL" clId="{83DD17D3-B4B7-4F71-A46E-CD2EA5D0DA5C}" dt="2024-06-06T14:00:51.316" v="1979" actId="1076"/>
          <ac:picMkLst>
            <pc:docMk/>
            <pc:sldMk cId="3417412780" sldId="340"/>
            <ac:picMk id="20" creationId="{885484B9-B331-0D81-12DC-F1BA4D9E0CB4}"/>
          </ac:picMkLst>
        </pc:picChg>
      </pc:sldChg>
      <pc:sldChg chg="addSp delSp modSp mod modNotes">
        <pc:chgData name="Pamela Bleeker - Goodijk" userId="7c28d123-8c25-4afe-a69c-a23c28fccbd1" providerId="ADAL" clId="{83DD17D3-B4B7-4F71-A46E-CD2EA5D0DA5C}" dt="2024-06-06T15:07:49.173" v="2412" actId="20577"/>
        <pc:sldMkLst>
          <pc:docMk/>
          <pc:sldMk cId="3253454644" sldId="341"/>
        </pc:sldMkLst>
        <pc:picChg chg="del">
          <ac:chgData name="Pamela Bleeker - Goodijk" userId="7c28d123-8c25-4afe-a69c-a23c28fccbd1" providerId="ADAL" clId="{83DD17D3-B4B7-4F71-A46E-CD2EA5D0DA5C}" dt="2024-06-06T14:01:35.874" v="1980" actId="478"/>
          <ac:picMkLst>
            <pc:docMk/>
            <pc:sldMk cId="3253454644" sldId="341"/>
            <ac:picMk id="8" creationId="{2437BD3F-FBA1-DE40-BD31-BC99236175D5}"/>
          </ac:picMkLst>
        </pc:picChg>
        <pc:picChg chg="add mod">
          <ac:chgData name="Pamela Bleeker - Goodijk" userId="7c28d123-8c25-4afe-a69c-a23c28fccbd1" providerId="ADAL" clId="{83DD17D3-B4B7-4F71-A46E-CD2EA5D0DA5C}" dt="2024-06-06T14:01:50.125" v="1982" actId="1076"/>
          <ac:picMkLst>
            <pc:docMk/>
            <pc:sldMk cId="3253454644" sldId="341"/>
            <ac:picMk id="21" creationId="{F5B632C7-163B-E398-E882-EAF9332A44CC}"/>
          </ac:picMkLst>
        </pc:picChg>
      </pc:sldChg>
      <pc:sldChg chg="addSp delSp modSp mod">
        <pc:chgData name="Pamela Bleeker - Goodijk" userId="7c28d123-8c25-4afe-a69c-a23c28fccbd1" providerId="ADAL" clId="{83DD17D3-B4B7-4F71-A46E-CD2EA5D0DA5C}" dt="2024-06-06T13:36:56.735" v="1927" actId="1076"/>
        <pc:sldMkLst>
          <pc:docMk/>
          <pc:sldMk cId="359937437" sldId="342"/>
        </pc:sldMkLst>
        <pc:spChg chg="del">
          <ac:chgData name="Pamela Bleeker - Goodijk" userId="7c28d123-8c25-4afe-a69c-a23c28fccbd1" providerId="ADAL" clId="{83DD17D3-B4B7-4F71-A46E-CD2EA5D0DA5C}" dt="2024-06-06T13:36:50.770" v="1926" actId="478"/>
          <ac:spMkLst>
            <pc:docMk/>
            <pc:sldMk cId="359937437" sldId="342"/>
            <ac:spMk id="3" creationId="{BB02E260-C129-C093-0D13-EC7A3AED77FF}"/>
          </ac:spMkLst>
        </pc:spChg>
        <pc:picChg chg="add mod">
          <ac:chgData name="Pamela Bleeker - Goodijk" userId="7c28d123-8c25-4afe-a69c-a23c28fccbd1" providerId="ADAL" clId="{83DD17D3-B4B7-4F71-A46E-CD2EA5D0DA5C}" dt="2024-06-06T13:36:56.735" v="1927" actId="1076"/>
          <ac:picMkLst>
            <pc:docMk/>
            <pc:sldMk cId="359937437" sldId="342"/>
            <ac:picMk id="4" creationId="{252B5759-E3F2-AA24-8488-FF24F5E07EC7}"/>
          </ac:picMkLst>
        </pc:picChg>
        <pc:picChg chg="del">
          <ac:chgData name="Pamela Bleeker - Goodijk" userId="7c28d123-8c25-4afe-a69c-a23c28fccbd1" providerId="ADAL" clId="{83DD17D3-B4B7-4F71-A46E-CD2EA5D0DA5C}" dt="2024-06-06T13:36:44.542" v="1924" actId="478"/>
          <ac:picMkLst>
            <pc:docMk/>
            <pc:sldMk cId="359937437" sldId="342"/>
            <ac:picMk id="7" creationId="{233A6CCD-2E0F-8330-2C4A-86F3F6CBB2A4}"/>
          </ac:picMkLst>
        </pc:picChg>
      </pc:sldChg>
      <pc:sldChg chg="addSp delSp modSp mod">
        <pc:chgData name="Pamela Bleeker - Goodijk" userId="7c28d123-8c25-4afe-a69c-a23c28fccbd1" providerId="ADAL" clId="{83DD17D3-B4B7-4F71-A46E-CD2EA5D0DA5C}" dt="2024-06-06T14:16:07.724" v="2048" actId="1076"/>
        <pc:sldMkLst>
          <pc:docMk/>
          <pc:sldMk cId="4010916705" sldId="343"/>
        </pc:sldMkLst>
        <pc:spChg chg="del">
          <ac:chgData name="Pamela Bleeker - Goodijk" userId="7c28d123-8c25-4afe-a69c-a23c28fccbd1" providerId="ADAL" clId="{83DD17D3-B4B7-4F71-A46E-CD2EA5D0DA5C}" dt="2024-06-06T13:55:05.529" v="1958" actId="478"/>
          <ac:spMkLst>
            <pc:docMk/>
            <pc:sldMk cId="4010916705" sldId="343"/>
            <ac:spMk id="3" creationId="{BB02E260-C129-C093-0D13-EC7A3AED77FF}"/>
          </ac:spMkLst>
        </pc:spChg>
        <pc:picChg chg="del">
          <ac:chgData name="Pamela Bleeker - Goodijk" userId="7c28d123-8c25-4afe-a69c-a23c28fccbd1" providerId="ADAL" clId="{83DD17D3-B4B7-4F71-A46E-CD2EA5D0DA5C}" dt="2024-06-06T13:55:07.851" v="1959" actId="478"/>
          <ac:picMkLst>
            <pc:docMk/>
            <pc:sldMk cId="4010916705" sldId="343"/>
            <ac:picMk id="2" creationId="{41248825-D78E-9C91-8CAF-F1CCE74DA38D}"/>
          </ac:picMkLst>
        </pc:picChg>
        <pc:picChg chg="add del mod">
          <ac:chgData name="Pamela Bleeker - Goodijk" userId="7c28d123-8c25-4afe-a69c-a23c28fccbd1" providerId="ADAL" clId="{83DD17D3-B4B7-4F71-A46E-CD2EA5D0DA5C}" dt="2024-06-06T14:15:53.224" v="2043" actId="478"/>
          <ac:picMkLst>
            <pc:docMk/>
            <pc:sldMk cId="4010916705" sldId="343"/>
            <ac:picMk id="12" creationId="{DCD6BD4E-510F-4303-2210-455C04BCDD27}"/>
          </ac:picMkLst>
        </pc:picChg>
        <pc:picChg chg="add mod">
          <ac:chgData name="Pamela Bleeker - Goodijk" userId="7c28d123-8c25-4afe-a69c-a23c28fccbd1" providerId="ADAL" clId="{83DD17D3-B4B7-4F71-A46E-CD2EA5D0DA5C}" dt="2024-06-06T14:16:07.724" v="2048" actId="1076"/>
          <ac:picMkLst>
            <pc:docMk/>
            <pc:sldMk cId="4010916705" sldId="343"/>
            <ac:picMk id="15" creationId="{14E32762-7382-8565-22A2-E4C85B99FD3D}"/>
          </ac:picMkLst>
        </pc:picChg>
        <pc:inkChg chg="del">
          <ac:chgData name="Pamela Bleeker - Goodijk" userId="7c28d123-8c25-4afe-a69c-a23c28fccbd1" providerId="ADAL" clId="{83DD17D3-B4B7-4F71-A46E-CD2EA5D0DA5C}" dt="2024-06-06T14:15:56.400" v="2044" actId="478"/>
          <ac:inkMkLst>
            <pc:docMk/>
            <pc:sldMk cId="4010916705" sldId="343"/>
            <ac:inkMk id="4" creationId="{B8533A53-46AE-3DF7-41EE-228F8C2B3237}"/>
          </ac:inkMkLst>
        </pc:inkChg>
        <pc:inkChg chg="del">
          <ac:chgData name="Pamela Bleeker - Goodijk" userId="7c28d123-8c25-4afe-a69c-a23c28fccbd1" providerId="ADAL" clId="{83DD17D3-B4B7-4F71-A46E-CD2EA5D0DA5C}" dt="2024-06-06T14:15:57.786" v="2045" actId="478"/>
          <ac:inkMkLst>
            <pc:docMk/>
            <pc:sldMk cId="4010916705" sldId="343"/>
            <ac:inkMk id="8" creationId="{F6B86D60-B1FA-DC66-DDE5-83C0AC71B8C4}"/>
          </ac:inkMkLst>
        </pc:inkChg>
      </pc:sldChg>
      <pc:sldChg chg="addSp delSp modSp mod">
        <pc:chgData name="Pamela Bleeker - Goodijk" userId="7c28d123-8c25-4afe-a69c-a23c28fccbd1" providerId="ADAL" clId="{83DD17D3-B4B7-4F71-A46E-CD2EA5D0DA5C}" dt="2024-06-06T13:57:36.185" v="1976" actId="1076"/>
        <pc:sldMkLst>
          <pc:docMk/>
          <pc:sldMk cId="2627021768" sldId="344"/>
        </pc:sldMkLst>
        <pc:spChg chg="add del">
          <ac:chgData name="Pamela Bleeker - Goodijk" userId="7c28d123-8c25-4afe-a69c-a23c28fccbd1" providerId="ADAL" clId="{83DD17D3-B4B7-4F71-A46E-CD2EA5D0DA5C}" dt="2024-06-06T13:57:33.293" v="1973" actId="478"/>
          <ac:spMkLst>
            <pc:docMk/>
            <pc:sldMk cId="2627021768" sldId="344"/>
            <ac:spMk id="3" creationId="{BB02E260-C129-C093-0D13-EC7A3AED77FF}"/>
          </ac:spMkLst>
        </pc:spChg>
        <pc:picChg chg="add del mod">
          <ac:chgData name="Pamela Bleeker - Goodijk" userId="7c28d123-8c25-4afe-a69c-a23c28fccbd1" providerId="ADAL" clId="{83DD17D3-B4B7-4F71-A46E-CD2EA5D0DA5C}" dt="2024-06-06T13:57:36.185" v="1976" actId="1076"/>
          <ac:picMkLst>
            <pc:docMk/>
            <pc:sldMk cId="2627021768" sldId="344"/>
            <ac:picMk id="4" creationId="{70F8698B-F0DA-7300-0B75-9C62A85E0CBD}"/>
          </ac:picMkLst>
        </pc:picChg>
        <pc:picChg chg="add del">
          <ac:chgData name="Pamela Bleeker - Goodijk" userId="7c28d123-8c25-4afe-a69c-a23c28fccbd1" providerId="ADAL" clId="{83DD17D3-B4B7-4F71-A46E-CD2EA5D0DA5C}" dt="2024-06-06T13:57:33.766" v="1974" actId="478"/>
          <ac:picMkLst>
            <pc:docMk/>
            <pc:sldMk cId="2627021768" sldId="344"/>
            <ac:picMk id="12" creationId="{24861371-A863-58B6-2668-228CFD92FF93}"/>
          </ac:picMkLst>
        </pc:picChg>
      </pc:sldChg>
      <pc:sldChg chg="addSp delSp modSp mod">
        <pc:chgData name="Pamela Bleeker - Goodijk" userId="7c28d123-8c25-4afe-a69c-a23c28fccbd1" providerId="ADAL" clId="{83DD17D3-B4B7-4F71-A46E-CD2EA5D0DA5C}" dt="2024-06-06T14:02:52.082" v="1986" actId="1076"/>
        <pc:sldMkLst>
          <pc:docMk/>
          <pc:sldMk cId="4220750816" sldId="345"/>
        </pc:sldMkLst>
        <pc:spChg chg="del">
          <ac:chgData name="Pamela Bleeker - Goodijk" userId="7c28d123-8c25-4afe-a69c-a23c28fccbd1" providerId="ADAL" clId="{83DD17D3-B4B7-4F71-A46E-CD2EA5D0DA5C}" dt="2024-06-06T14:02:42.207" v="1985" actId="478"/>
          <ac:spMkLst>
            <pc:docMk/>
            <pc:sldMk cId="4220750816" sldId="345"/>
            <ac:spMk id="3" creationId="{BB02E260-C129-C093-0D13-EC7A3AED77FF}"/>
          </ac:spMkLst>
        </pc:spChg>
        <pc:picChg chg="add mod">
          <ac:chgData name="Pamela Bleeker - Goodijk" userId="7c28d123-8c25-4afe-a69c-a23c28fccbd1" providerId="ADAL" clId="{83DD17D3-B4B7-4F71-A46E-CD2EA5D0DA5C}" dt="2024-06-06T14:02:52.082" v="1986" actId="1076"/>
          <ac:picMkLst>
            <pc:docMk/>
            <pc:sldMk cId="4220750816" sldId="345"/>
            <ac:picMk id="7" creationId="{BBE7CF0E-8DBA-05C4-BE6C-C472309E75FC}"/>
          </ac:picMkLst>
        </pc:picChg>
        <pc:picChg chg="del">
          <ac:chgData name="Pamela Bleeker - Goodijk" userId="7c28d123-8c25-4afe-a69c-a23c28fccbd1" providerId="ADAL" clId="{83DD17D3-B4B7-4F71-A46E-CD2EA5D0DA5C}" dt="2024-06-06T14:02:37.690" v="1983" actId="478"/>
          <ac:picMkLst>
            <pc:docMk/>
            <pc:sldMk cId="4220750816" sldId="345"/>
            <ac:picMk id="12" creationId="{5D267134-8014-5BD8-36F3-670F00C0FC24}"/>
          </ac:picMkLst>
        </pc:picChg>
      </pc:sldChg>
      <pc:sldChg chg="addSp delSp modSp mod modNotes">
        <pc:chgData name="Pamela Bleeker - Goodijk" userId="7c28d123-8c25-4afe-a69c-a23c28fccbd1" providerId="ADAL" clId="{83DD17D3-B4B7-4F71-A46E-CD2EA5D0DA5C}" dt="2024-06-06T15:09:03.950" v="2415" actId="21"/>
        <pc:sldMkLst>
          <pc:docMk/>
          <pc:sldMk cId="4032447468" sldId="346"/>
        </pc:sldMkLst>
        <pc:spChg chg="del">
          <ac:chgData name="Pamela Bleeker - Goodijk" userId="7c28d123-8c25-4afe-a69c-a23c28fccbd1" providerId="ADAL" clId="{83DD17D3-B4B7-4F71-A46E-CD2EA5D0DA5C}" dt="2024-06-06T14:51:44.588" v="2210" actId="478"/>
          <ac:spMkLst>
            <pc:docMk/>
            <pc:sldMk cId="4032447468" sldId="346"/>
            <ac:spMk id="13" creationId="{1751B333-190B-407C-5008-5328B6851B97}"/>
          </ac:spMkLst>
        </pc:spChg>
        <pc:picChg chg="add mod">
          <ac:chgData name="Pamela Bleeker - Goodijk" userId="7c28d123-8c25-4afe-a69c-a23c28fccbd1" providerId="ADAL" clId="{83DD17D3-B4B7-4F71-A46E-CD2EA5D0DA5C}" dt="2024-06-06T14:51:58.014" v="2214" actId="1076"/>
          <ac:picMkLst>
            <pc:docMk/>
            <pc:sldMk cId="4032447468" sldId="346"/>
            <ac:picMk id="4" creationId="{A890BFAA-3A29-9104-CAD6-A82096D65751}"/>
          </ac:picMkLst>
        </pc:picChg>
        <pc:picChg chg="del">
          <ac:chgData name="Pamela Bleeker - Goodijk" userId="7c28d123-8c25-4afe-a69c-a23c28fccbd1" providerId="ADAL" clId="{83DD17D3-B4B7-4F71-A46E-CD2EA5D0DA5C}" dt="2024-06-06T14:51:42.380" v="2209" actId="478"/>
          <ac:picMkLst>
            <pc:docMk/>
            <pc:sldMk cId="4032447468" sldId="346"/>
            <ac:picMk id="10" creationId="{4C195955-E54E-4BB6-5BAD-D03623324B95}"/>
          </ac:picMkLst>
        </pc:picChg>
        <pc:inkChg chg="del">
          <ac:chgData name="Pamela Bleeker - Goodijk" userId="7c28d123-8c25-4afe-a69c-a23c28fccbd1" providerId="ADAL" clId="{83DD17D3-B4B7-4F71-A46E-CD2EA5D0DA5C}" dt="2024-06-06T14:51:47.657" v="2212" actId="478"/>
          <ac:inkMkLst>
            <pc:docMk/>
            <pc:sldMk cId="4032447468" sldId="346"/>
            <ac:inkMk id="2" creationId="{F7FFF34B-82CC-2D88-3C64-FEF4040423C5}"/>
          </ac:inkMkLst>
        </pc:inkChg>
        <pc:inkChg chg="del">
          <ac:chgData name="Pamela Bleeker - Goodijk" userId="7c28d123-8c25-4afe-a69c-a23c28fccbd1" providerId="ADAL" clId="{83DD17D3-B4B7-4F71-A46E-CD2EA5D0DA5C}" dt="2024-06-06T14:51:46.244" v="2211" actId="478"/>
          <ac:inkMkLst>
            <pc:docMk/>
            <pc:sldMk cId="4032447468" sldId="346"/>
            <ac:inkMk id="12" creationId="{FF1B2A38-66C4-8065-14C9-5CCF164E2B6F}"/>
          </ac:inkMkLst>
        </pc:inkChg>
      </pc:sldChg>
      <pc:sldChg chg="addSp delSp modSp mod modNotes">
        <pc:chgData name="Pamela Bleeker - Goodijk" userId="7c28d123-8c25-4afe-a69c-a23c28fccbd1" providerId="ADAL" clId="{83DD17D3-B4B7-4F71-A46E-CD2EA5D0DA5C}" dt="2024-06-06T15:13:08.770" v="2659" actId="255"/>
        <pc:sldMkLst>
          <pc:docMk/>
          <pc:sldMk cId="27452844" sldId="347"/>
        </pc:sldMkLst>
        <pc:spChg chg="del">
          <ac:chgData name="Pamela Bleeker - Goodijk" userId="7c28d123-8c25-4afe-a69c-a23c28fccbd1" providerId="ADAL" clId="{83DD17D3-B4B7-4F71-A46E-CD2EA5D0DA5C}" dt="2024-06-06T14:52:23.385" v="2217" actId="478"/>
          <ac:spMkLst>
            <pc:docMk/>
            <pc:sldMk cId="27452844" sldId="347"/>
            <ac:spMk id="8" creationId="{A222FD57-7AF5-BFE0-DFB9-F214EBEE06C4}"/>
          </ac:spMkLst>
        </pc:spChg>
        <pc:picChg chg="add mod">
          <ac:chgData name="Pamela Bleeker - Goodijk" userId="7c28d123-8c25-4afe-a69c-a23c28fccbd1" providerId="ADAL" clId="{83DD17D3-B4B7-4F71-A46E-CD2EA5D0DA5C}" dt="2024-06-06T14:52:34.411" v="2222" actId="1076"/>
          <ac:picMkLst>
            <pc:docMk/>
            <pc:sldMk cId="27452844" sldId="347"/>
            <ac:picMk id="7" creationId="{035770A2-0D62-EF61-6CF1-A11FD4276785}"/>
          </ac:picMkLst>
        </pc:picChg>
        <pc:picChg chg="del mod">
          <ac:chgData name="Pamela Bleeker - Goodijk" userId="7c28d123-8c25-4afe-a69c-a23c28fccbd1" providerId="ADAL" clId="{83DD17D3-B4B7-4F71-A46E-CD2EA5D0DA5C}" dt="2024-06-06T14:52:20.363" v="2216" actId="478"/>
          <ac:picMkLst>
            <pc:docMk/>
            <pc:sldMk cId="27452844" sldId="347"/>
            <ac:picMk id="10" creationId="{4C195955-E54E-4BB6-5BAD-D03623324B95}"/>
          </ac:picMkLst>
        </pc:picChg>
        <pc:inkChg chg="del">
          <ac:chgData name="Pamela Bleeker - Goodijk" userId="7c28d123-8c25-4afe-a69c-a23c28fccbd1" providerId="ADAL" clId="{83DD17D3-B4B7-4F71-A46E-CD2EA5D0DA5C}" dt="2024-06-06T14:52:25.981" v="2219" actId="478"/>
          <ac:inkMkLst>
            <pc:docMk/>
            <pc:sldMk cId="27452844" sldId="347"/>
            <ac:inkMk id="2" creationId="{F7FFF34B-82CC-2D88-3C64-FEF4040423C5}"/>
          </ac:inkMkLst>
        </pc:inkChg>
        <pc:inkChg chg="del">
          <ac:chgData name="Pamela Bleeker - Goodijk" userId="7c28d123-8c25-4afe-a69c-a23c28fccbd1" providerId="ADAL" clId="{83DD17D3-B4B7-4F71-A46E-CD2EA5D0DA5C}" dt="2024-06-06T14:52:27.017" v="2220" actId="478"/>
          <ac:inkMkLst>
            <pc:docMk/>
            <pc:sldMk cId="27452844" sldId="347"/>
            <ac:inkMk id="3" creationId="{9B6A66AF-BBAD-0501-82F0-B9BABB015EFD}"/>
          </ac:inkMkLst>
        </pc:inkChg>
        <pc:inkChg chg="del">
          <ac:chgData name="Pamela Bleeker - Goodijk" userId="7c28d123-8c25-4afe-a69c-a23c28fccbd1" providerId="ADAL" clId="{83DD17D3-B4B7-4F71-A46E-CD2EA5D0DA5C}" dt="2024-06-06T14:52:24.833" v="2218" actId="478"/>
          <ac:inkMkLst>
            <pc:docMk/>
            <pc:sldMk cId="27452844" sldId="347"/>
            <ac:inkMk id="12" creationId="{FF1B2A38-66C4-8065-14C9-5CCF164E2B6F}"/>
          </ac:inkMkLst>
        </pc:inkChg>
      </pc:sldChg>
      <pc:sldChg chg="addSp delSp modSp mod modNotes">
        <pc:chgData name="Pamela Bleeker - Goodijk" userId="7c28d123-8c25-4afe-a69c-a23c28fccbd1" providerId="ADAL" clId="{83DD17D3-B4B7-4F71-A46E-CD2EA5D0DA5C}" dt="2024-06-06T15:08:41.345" v="2414" actId="20577"/>
        <pc:sldMkLst>
          <pc:docMk/>
          <pc:sldMk cId="1843280275" sldId="348"/>
        </pc:sldMkLst>
        <pc:spChg chg="del">
          <ac:chgData name="Pamela Bleeker - Goodijk" userId="7c28d123-8c25-4afe-a69c-a23c28fccbd1" providerId="ADAL" clId="{83DD17D3-B4B7-4F71-A46E-CD2EA5D0DA5C}" dt="2024-06-06T14:53:08.939" v="2224" actId="478"/>
          <ac:spMkLst>
            <pc:docMk/>
            <pc:sldMk cId="1843280275" sldId="348"/>
            <ac:spMk id="7" creationId="{A338C050-2D48-B0D9-439E-1E79D7CE660C}"/>
          </ac:spMkLst>
        </pc:spChg>
        <pc:picChg chg="add mod">
          <ac:chgData name="Pamela Bleeker - Goodijk" userId="7c28d123-8c25-4afe-a69c-a23c28fccbd1" providerId="ADAL" clId="{83DD17D3-B4B7-4F71-A46E-CD2EA5D0DA5C}" dt="2024-06-06T14:53:22.285" v="2230" actId="1076"/>
          <ac:picMkLst>
            <pc:docMk/>
            <pc:sldMk cId="1843280275" sldId="348"/>
            <ac:picMk id="9" creationId="{A898D757-6454-21FC-AEA3-71B6E6850E79}"/>
          </ac:picMkLst>
        </pc:picChg>
        <pc:picChg chg="del">
          <ac:chgData name="Pamela Bleeker - Goodijk" userId="7c28d123-8c25-4afe-a69c-a23c28fccbd1" providerId="ADAL" clId="{83DD17D3-B4B7-4F71-A46E-CD2EA5D0DA5C}" dt="2024-06-06T14:53:05.952" v="2223" actId="478"/>
          <ac:picMkLst>
            <pc:docMk/>
            <pc:sldMk cId="1843280275" sldId="348"/>
            <ac:picMk id="10" creationId="{4C195955-E54E-4BB6-5BAD-D03623324B95}"/>
          </ac:picMkLst>
        </pc:picChg>
        <pc:inkChg chg="del">
          <ac:chgData name="Pamela Bleeker - Goodijk" userId="7c28d123-8c25-4afe-a69c-a23c28fccbd1" providerId="ADAL" clId="{83DD17D3-B4B7-4F71-A46E-CD2EA5D0DA5C}" dt="2024-06-06T14:53:11.531" v="2226" actId="478"/>
          <ac:inkMkLst>
            <pc:docMk/>
            <pc:sldMk cId="1843280275" sldId="348"/>
            <ac:inkMk id="2" creationId="{F7FFF34B-82CC-2D88-3C64-FEF4040423C5}"/>
          </ac:inkMkLst>
        </pc:inkChg>
        <pc:inkChg chg="del">
          <ac:chgData name="Pamela Bleeker - Goodijk" userId="7c28d123-8c25-4afe-a69c-a23c28fccbd1" providerId="ADAL" clId="{83DD17D3-B4B7-4F71-A46E-CD2EA5D0DA5C}" dt="2024-06-06T14:53:14.026" v="2228" actId="478"/>
          <ac:inkMkLst>
            <pc:docMk/>
            <pc:sldMk cId="1843280275" sldId="348"/>
            <ac:inkMk id="3" creationId="{9B6A66AF-BBAD-0501-82F0-B9BABB015EFD}"/>
          </ac:inkMkLst>
        </pc:inkChg>
        <pc:inkChg chg="del">
          <ac:chgData name="Pamela Bleeker - Goodijk" userId="7c28d123-8c25-4afe-a69c-a23c28fccbd1" providerId="ADAL" clId="{83DD17D3-B4B7-4F71-A46E-CD2EA5D0DA5C}" dt="2024-06-06T14:53:12.721" v="2227" actId="478"/>
          <ac:inkMkLst>
            <pc:docMk/>
            <pc:sldMk cId="1843280275" sldId="348"/>
            <ac:inkMk id="4" creationId="{5834B261-8CA9-E77F-6E19-25F65A95FCF0}"/>
          </ac:inkMkLst>
        </pc:inkChg>
        <pc:inkChg chg="del">
          <ac:chgData name="Pamela Bleeker - Goodijk" userId="7c28d123-8c25-4afe-a69c-a23c28fccbd1" providerId="ADAL" clId="{83DD17D3-B4B7-4F71-A46E-CD2EA5D0DA5C}" dt="2024-06-06T14:53:09.992" v="2225" actId="478"/>
          <ac:inkMkLst>
            <pc:docMk/>
            <pc:sldMk cId="1843280275" sldId="348"/>
            <ac:inkMk id="12" creationId="{FF1B2A38-66C4-8065-14C9-5CCF164E2B6F}"/>
          </ac:inkMkLst>
        </pc:inkChg>
      </pc:sldChg>
      <pc:sldChg chg="addSp delSp modSp mod modNotes">
        <pc:chgData name="Pamela Bleeker - Goodijk" userId="7c28d123-8c25-4afe-a69c-a23c28fccbd1" providerId="ADAL" clId="{83DD17D3-B4B7-4F71-A46E-CD2EA5D0DA5C}" dt="2024-06-06T15:10:11.563" v="2437" actId="20577"/>
        <pc:sldMkLst>
          <pc:docMk/>
          <pc:sldMk cId="3990658413" sldId="350"/>
        </pc:sldMkLst>
        <pc:spChg chg="del">
          <ac:chgData name="Pamela Bleeker - Goodijk" userId="7c28d123-8c25-4afe-a69c-a23c28fccbd1" providerId="ADAL" clId="{83DD17D3-B4B7-4F71-A46E-CD2EA5D0DA5C}" dt="2024-06-06T14:54:06.814" v="2232" actId="478"/>
          <ac:spMkLst>
            <pc:docMk/>
            <pc:sldMk cId="3990658413" sldId="350"/>
            <ac:spMk id="8" creationId="{F86793BB-BD85-3062-2AF8-6AF675768032}"/>
          </ac:spMkLst>
        </pc:spChg>
        <pc:picChg chg="del">
          <ac:chgData name="Pamela Bleeker - Goodijk" userId="7c28d123-8c25-4afe-a69c-a23c28fccbd1" providerId="ADAL" clId="{83DD17D3-B4B7-4F71-A46E-CD2EA5D0DA5C}" dt="2024-06-06T14:54:04.483" v="2231" actId="478"/>
          <ac:picMkLst>
            <pc:docMk/>
            <pc:sldMk cId="3990658413" sldId="350"/>
            <ac:picMk id="10" creationId="{4C195955-E54E-4BB6-5BAD-D03623324B95}"/>
          </ac:picMkLst>
        </pc:picChg>
        <pc:picChg chg="add mod">
          <ac:chgData name="Pamela Bleeker - Goodijk" userId="7c28d123-8c25-4afe-a69c-a23c28fccbd1" providerId="ADAL" clId="{83DD17D3-B4B7-4F71-A46E-CD2EA5D0DA5C}" dt="2024-06-06T14:54:18.723" v="2239" actId="1076"/>
          <ac:picMkLst>
            <pc:docMk/>
            <pc:sldMk cId="3990658413" sldId="350"/>
            <ac:picMk id="11" creationId="{C860EFB2-09AA-F8BF-BB82-F850FC486838}"/>
          </ac:picMkLst>
        </pc:picChg>
        <pc:inkChg chg="del">
          <ac:chgData name="Pamela Bleeker - Goodijk" userId="7c28d123-8c25-4afe-a69c-a23c28fccbd1" providerId="ADAL" clId="{83DD17D3-B4B7-4F71-A46E-CD2EA5D0DA5C}" dt="2024-06-06T14:54:09.390" v="2234" actId="478"/>
          <ac:inkMkLst>
            <pc:docMk/>
            <pc:sldMk cId="3990658413" sldId="350"/>
            <ac:inkMk id="2" creationId="{F7FFF34B-82CC-2D88-3C64-FEF4040423C5}"/>
          </ac:inkMkLst>
        </pc:inkChg>
        <pc:inkChg chg="del">
          <ac:chgData name="Pamela Bleeker - Goodijk" userId="7c28d123-8c25-4afe-a69c-a23c28fccbd1" providerId="ADAL" clId="{83DD17D3-B4B7-4F71-A46E-CD2EA5D0DA5C}" dt="2024-06-06T14:54:11.429" v="2236" actId="478"/>
          <ac:inkMkLst>
            <pc:docMk/>
            <pc:sldMk cId="3990658413" sldId="350"/>
            <ac:inkMk id="3" creationId="{9B6A66AF-BBAD-0501-82F0-B9BABB015EFD}"/>
          </ac:inkMkLst>
        </pc:inkChg>
        <pc:inkChg chg="del">
          <ac:chgData name="Pamela Bleeker - Goodijk" userId="7c28d123-8c25-4afe-a69c-a23c28fccbd1" providerId="ADAL" clId="{83DD17D3-B4B7-4F71-A46E-CD2EA5D0DA5C}" dt="2024-06-06T14:54:10.222" v="2235" actId="478"/>
          <ac:inkMkLst>
            <pc:docMk/>
            <pc:sldMk cId="3990658413" sldId="350"/>
            <ac:inkMk id="4" creationId="{5834B261-8CA9-E77F-6E19-25F65A95FCF0}"/>
          </ac:inkMkLst>
        </pc:inkChg>
        <pc:inkChg chg="del">
          <ac:chgData name="Pamela Bleeker - Goodijk" userId="7c28d123-8c25-4afe-a69c-a23c28fccbd1" providerId="ADAL" clId="{83DD17D3-B4B7-4F71-A46E-CD2EA5D0DA5C}" dt="2024-06-06T14:54:12.978" v="2237" actId="478"/>
          <ac:inkMkLst>
            <pc:docMk/>
            <pc:sldMk cId="3990658413" sldId="350"/>
            <ac:inkMk id="7" creationId="{ADC045B7-2767-31EB-4F94-178D2F0FB127}"/>
          </ac:inkMkLst>
        </pc:inkChg>
        <pc:inkChg chg="del">
          <ac:chgData name="Pamela Bleeker - Goodijk" userId="7c28d123-8c25-4afe-a69c-a23c28fccbd1" providerId="ADAL" clId="{83DD17D3-B4B7-4F71-A46E-CD2EA5D0DA5C}" dt="2024-06-06T14:54:07.945" v="2233" actId="478"/>
          <ac:inkMkLst>
            <pc:docMk/>
            <pc:sldMk cId="3990658413" sldId="350"/>
            <ac:inkMk id="12" creationId="{FF1B2A38-66C4-8065-14C9-5CCF164E2B6F}"/>
          </ac:inkMkLst>
        </pc:inkChg>
      </pc:sldChg>
      <pc:sldChg chg="addSp delSp modSp mod modNotes">
        <pc:chgData name="Pamela Bleeker - Goodijk" userId="7c28d123-8c25-4afe-a69c-a23c28fccbd1" providerId="ADAL" clId="{83DD17D3-B4B7-4F71-A46E-CD2EA5D0DA5C}" dt="2024-06-06T15:10:15.985" v="2438" actId="20577"/>
        <pc:sldMkLst>
          <pc:docMk/>
          <pc:sldMk cId="1277099416" sldId="351"/>
        </pc:sldMkLst>
        <pc:spChg chg="del">
          <ac:chgData name="Pamela Bleeker - Goodijk" userId="7c28d123-8c25-4afe-a69c-a23c28fccbd1" providerId="ADAL" clId="{83DD17D3-B4B7-4F71-A46E-CD2EA5D0DA5C}" dt="2024-06-06T14:54:49.367" v="2241" actId="478"/>
          <ac:spMkLst>
            <pc:docMk/>
            <pc:sldMk cId="1277099416" sldId="351"/>
            <ac:spMk id="9" creationId="{464631A8-F5DF-6612-DFA8-7081CD5EF5E8}"/>
          </ac:spMkLst>
        </pc:spChg>
        <pc:picChg chg="del">
          <ac:chgData name="Pamela Bleeker - Goodijk" userId="7c28d123-8c25-4afe-a69c-a23c28fccbd1" providerId="ADAL" clId="{83DD17D3-B4B7-4F71-A46E-CD2EA5D0DA5C}" dt="2024-06-06T14:54:47.291" v="2240" actId="478"/>
          <ac:picMkLst>
            <pc:docMk/>
            <pc:sldMk cId="1277099416" sldId="351"/>
            <ac:picMk id="10" creationId="{4C195955-E54E-4BB6-5BAD-D03623324B95}"/>
          </ac:picMkLst>
        </pc:picChg>
        <pc:picChg chg="add mod">
          <ac:chgData name="Pamela Bleeker - Goodijk" userId="7c28d123-8c25-4afe-a69c-a23c28fccbd1" providerId="ADAL" clId="{83DD17D3-B4B7-4F71-A46E-CD2EA5D0DA5C}" dt="2024-06-06T14:55:04.214" v="2250" actId="1076"/>
          <ac:picMkLst>
            <pc:docMk/>
            <pc:sldMk cId="1277099416" sldId="351"/>
            <ac:picMk id="13" creationId="{BC5B9B45-8009-1F90-0C0E-C7BC8E43B91F}"/>
          </ac:picMkLst>
        </pc:picChg>
        <pc:inkChg chg="del">
          <ac:chgData name="Pamela Bleeker - Goodijk" userId="7c28d123-8c25-4afe-a69c-a23c28fccbd1" providerId="ADAL" clId="{83DD17D3-B4B7-4F71-A46E-CD2EA5D0DA5C}" dt="2024-06-06T14:54:51.709" v="2243" actId="478"/>
          <ac:inkMkLst>
            <pc:docMk/>
            <pc:sldMk cId="1277099416" sldId="351"/>
            <ac:inkMk id="2" creationId="{F7FFF34B-82CC-2D88-3C64-FEF4040423C5}"/>
          </ac:inkMkLst>
        </pc:inkChg>
        <pc:inkChg chg="del">
          <ac:chgData name="Pamela Bleeker - Goodijk" userId="7c28d123-8c25-4afe-a69c-a23c28fccbd1" providerId="ADAL" clId="{83DD17D3-B4B7-4F71-A46E-CD2EA5D0DA5C}" dt="2024-06-06T14:54:53.975" v="2245" actId="478"/>
          <ac:inkMkLst>
            <pc:docMk/>
            <pc:sldMk cId="1277099416" sldId="351"/>
            <ac:inkMk id="3" creationId="{9B6A66AF-BBAD-0501-82F0-B9BABB015EFD}"/>
          </ac:inkMkLst>
        </pc:inkChg>
        <pc:inkChg chg="del">
          <ac:chgData name="Pamela Bleeker - Goodijk" userId="7c28d123-8c25-4afe-a69c-a23c28fccbd1" providerId="ADAL" clId="{83DD17D3-B4B7-4F71-A46E-CD2EA5D0DA5C}" dt="2024-06-06T14:54:53.079" v="2244" actId="478"/>
          <ac:inkMkLst>
            <pc:docMk/>
            <pc:sldMk cId="1277099416" sldId="351"/>
            <ac:inkMk id="4" creationId="{5834B261-8CA9-E77F-6E19-25F65A95FCF0}"/>
          </ac:inkMkLst>
        </pc:inkChg>
        <pc:inkChg chg="del">
          <ac:chgData name="Pamela Bleeker - Goodijk" userId="7c28d123-8c25-4afe-a69c-a23c28fccbd1" providerId="ADAL" clId="{83DD17D3-B4B7-4F71-A46E-CD2EA5D0DA5C}" dt="2024-06-06T14:54:55.278" v="2246" actId="478"/>
          <ac:inkMkLst>
            <pc:docMk/>
            <pc:sldMk cId="1277099416" sldId="351"/>
            <ac:inkMk id="7" creationId="{ADC045B7-2767-31EB-4F94-178D2F0FB127}"/>
          </ac:inkMkLst>
        </pc:inkChg>
        <pc:inkChg chg="del mod">
          <ac:chgData name="Pamela Bleeker - Goodijk" userId="7c28d123-8c25-4afe-a69c-a23c28fccbd1" providerId="ADAL" clId="{83DD17D3-B4B7-4F71-A46E-CD2EA5D0DA5C}" dt="2024-06-06T14:54:56.124" v="2248" actId="478"/>
          <ac:inkMkLst>
            <pc:docMk/>
            <pc:sldMk cId="1277099416" sldId="351"/>
            <ac:inkMk id="8" creationId="{F33F0B91-645D-1A84-62F0-1543F587557D}"/>
          </ac:inkMkLst>
        </pc:inkChg>
        <pc:inkChg chg="del">
          <ac:chgData name="Pamela Bleeker - Goodijk" userId="7c28d123-8c25-4afe-a69c-a23c28fccbd1" providerId="ADAL" clId="{83DD17D3-B4B7-4F71-A46E-CD2EA5D0DA5C}" dt="2024-06-06T14:54:50.217" v="2242" actId="478"/>
          <ac:inkMkLst>
            <pc:docMk/>
            <pc:sldMk cId="1277099416" sldId="351"/>
            <ac:inkMk id="12" creationId="{FF1B2A38-66C4-8065-14C9-5CCF164E2B6F}"/>
          </ac:inkMkLst>
        </pc:inkChg>
      </pc:sldChg>
      <pc:sldChg chg="addSp delSp modSp mod modNotes">
        <pc:chgData name="Pamela Bleeker - Goodijk" userId="7c28d123-8c25-4afe-a69c-a23c28fccbd1" providerId="ADAL" clId="{83DD17D3-B4B7-4F71-A46E-CD2EA5D0DA5C}" dt="2024-06-06T15:10:19.937" v="2439" actId="20577"/>
        <pc:sldMkLst>
          <pc:docMk/>
          <pc:sldMk cId="3946621413" sldId="352"/>
        </pc:sldMkLst>
        <pc:spChg chg="del">
          <ac:chgData name="Pamela Bleeker - Goodijk" userId="7c28d123-8c25-4afe-a69c-a23c28fccbd1" providerId="ADAL" clId="{83DD17D3-B4B7-4F71-A46E-CD2EA5D0DA5C}" dt="2024-06-06T14:55:24.628" v="2252" actId="478"/>
          <ac:spMkLst>
            <pc:docMk/>
            <pc:sldMk cId="3946621413" sldId="352"/>
            <ac:spMk id="13" creationId="{45CBBE26-B652-B863-8B04-3ECE9BFBB352}"/>
          </ac:spMkLst>
        </pc:spChg>
        <pc:picChg chg="del">
          <ac:chgData name="Pamela Bleeker - Goodijk" userId="7c28d123-8c25-4afe-a69c-a23c28fccbd1" providerId="ADAL" clId="{83DD17D3-B4B7-4F71-A46E-CD2EA5D0DA5C}" dt="2024-06-06T14:55:22.954" v="2251" actId="478"/>
          <ac:picMkLst>
            <pc:docMk/>
            <pc:sldMk cId="3946621413" sldId="352"/>
            <ac:picMk id="10" creationId="{4C195955-E54E-4BB6-5BAD-D03623324B95}"/>
          </ac:picMkLst>
        </pc:picChg>
        <pc:picChg chg="add mod">
          <ac:chgData name="Pamela Bleeker - Goodijk" userId="7c28d123-8c25-4afe-a69c-a23c28fccbd1" providerId="ADAL" clId="{83DD17D3-B4B7-4F71-A46E-CD2EA5D0DA5C}" dt="2024-06-06T14:55:39.353" v="2261" actId="1076"/>
          <ac:picMkLst>
            <pc:docMk/>
            <pc:sldMk cId="3946621413" sldId="352"/>
            <ac:picMk id="14" creationId="{70C19011-DB1F-4E3E-B640-0D203AF9BCAA}"/>
          </ac:picMkLst>
        </pc:picChg>
        <pc:inkChg chg="del">
          <ac:chgData name="Pamela Bleeker - Goodijk" userId="7c28d123-8c25-4afe-a69c-a23c28fccbd1" providerId="ADAL" clId="{83DD17D3-B4B7-4F71-A46E-CD2EA5D0DA5C}" dt="2024-06-06T14:55:27.016" v="2254" actId="478"/>
          <ac:inkMkLst>
            <pc:docMk/>
            <pc:sldMk cId="3946621413" sldId="352"/>
            <ac:inkMk id="2" creationId="{F7FFF34B-82CC-2D88-3C64-FEF4040423C5}"/>
          </ac:inkMkLst>
        </pc:inkChg>
        <pc:inkChg chg="del">
          <ac:chgData name="Pamela Bleeker - Goodijk" userId="7c28d123-8c25-4afe-a69c-a23c28fccbd1" providerId="ADAL" clId="{83DD17D3-B4B7-4F71-A46E-CD2EA5D0DA5C}" dt="2024-06-06T14:55:28.893" v="2256" actId="478"/>
          <ac:inkMkLst>
            <pc:docMk/>
            <pc:sldMk cId="3946621413" sldId="352"/>
            <ac:inkMk id="3" creationId="{9B6A66AF-BBAD-0501-82F0-B9BABB015EFD}"/>
          </ac:inkMkLst>
        </pc:inkChg>
        <pc:inkChg chg="del">
          <ac:chgData name="Pamela Bleeker - Goodijk" userId="7c28d123-8c25-4afe-a69c-a23c28fccbd1" providerId="ADAL" clId="{83DD17D3-B4B7-4F71-A46E-CD2EA5D0DA5C}" dt="2024-06-06T14:55:27.975" v="2255" actId="478"/>
          <ac:inkMkLst>
            <pc:docMk/>
            <pc:sldMk cId="3946621413" sldId="352"/>
            <ac:inkMk id="4" creationId="{5834B261-8CA9-E77F-6E19-25F65A95FCF0}"/>
          </ac:inkMkLst>
        </pc:inkChg>
        <pc:inkChg chg="del">
          <ac:chgData name="Pamela Bleeker - Goodijk" userId="7c28d123-8c25-4afe-a69c-a23c28fccbd1" providerId="ADAL" clId="{83DD17D3-B4B7-4F71-A46E-CD2EA5D0DA5C}" dt="2024-06-06T14:55:30.807" v="2257" actId="478"/>
          <ac:inkMkLst>
            <pc:docMk/>
            <pc:sldMk cId="3946621413" sldId="352"/>
            <ac:inkMk id="7" creationId="{ADC045B7-2767-31EB-4F94-178D2F0FB127}"/>
          </ac:inkMkLst>
        </pc:inkChg>
        <pc:inkChg chg="del">
          <ac:chgData name="Pamela Bleeker - Goodijk" userId="7c28d123-8c25-4afe-a69c-a23c28fccbd1" providerId="ADAL" clId="{83DD17D3-B4B7-4F71-A46E-CD2EA5D0DA5C}" dt="2024-06-06T14:55:31.656" v="2258" actId="478"/>
          <ac:inkMkLst>
            <pc:docMk/>
            <pc:sldMk cId="3946621413" sldId="352"/>
            <ac:inkMk id="8" creationId="{F33F0B91-645D-1A84-62F0-1543F587557D}"/>
          </ac:inkMkLst>
        </pc:inkChg>
        <pc:inkChg chg="del">
          <ac:chgData name="Pamela Bleeker - Goodijk" userId="7c28d123-8c25-4afe-a69c-a23c28fccbd1" providerId="ADAL" clId="{83DD17D3-B4B7-4F71-A46E-CD2EA5D0DA5C}" dt="2024-06-06T14:55:32.567" v="2259" actId="478"/>
          <ac:inkMkLst>
            <pc:docMk/>
            <pc:sldMk cId="3946621413" sldId="352"/>
            <ac:inkMk id="9" creationId="{B9CC0E0F-D79D-7B4A-88C6-AA2964B72052}"/>
          </ac:inkMkLst>
        </pc:inkChg>
        <pc:inkChg chg="del">
          <ac:chgData name="Pamela Bleeker - Goodijk" userId="7c28d123-8c25-4afe-a69c-a23c28fccbd1" providerId="ADAL" clId="{83DD17D3-B4B7-4F71-A46E-CD2EA5D0DA5C}" dt="2024-06-06T14:55:25.856" v="2253" actId="478"/>
          <ac:inkMkLst>
            <pc:docMk/>
            <pc:sldMk cId="3946621413" sldId="352"/>
            <ac:inkMk id="12" creationId="{FF1B2A38-66C4-8065-14C9-5CCF164E2B6F}"/>
          </ac:inkMkLst>
        </pc:inkChg>
      </pc:sldChg>
      <pc:sldChg chg="addSp delSp modSp mod modNotes">
        <pc:chgData name="Pamela Bleeker - Goodijk" userId="7c28d123-8c25-4afe-a69c-a23c28fccbd1" providerId="ADAL" clId="{83DD17D3-B4B7-4F71-A46E-CD2EA5D0DA5C}" dt="2024-06-06T15:10:24.006" v="2440" actId="20577"/>
        <pc:sldMkLst>
          <pc:docMk/>
          <pc:sldMk cId="3972808317" sldId="353"/>
        </pc:sldMkLst>
        <pc:spChg chg="del">
          <ac:chgData name="Pamela Bleeker - Goodijk" userId="7c28d123-8c25-4afe-a69c-a23c28fccbd1" providerId="ADAL" clId="{83DD17D3-B4B7-4F71-A46E-CD2EA5D0DA5C}" dt="2024-06-06T14:56:03.258" v="2262" actId="478"/>
          <ac:spMkLst>
            <pc:docMk/>
            <pc:sldMk cId="3972808317" sldId="353"/>
            <ac:spMk id="14" creationId="{ABAAB8C4-0273-A16F-5409-553CD79C58A8}"/>
          </ac:spMkLst>
        </pc:spChg>
        <pc:picChg chg="del">
          <ac:chgData name="Pamela Bleeker - Goodijk" userId="7c28d123-8c25-4afe-a69c-a23c28fccbd1" providerId="ADAL" clId="{83DD17D3-B4B7-4F71-A46E-CD2EA5D0DA5C}" dt="2024-06-06T14:56:05.365" v="2264" actId="478"/>
          <ac:picMkLst>
            <pc:docMk/>
            <pc:sldMk cId="3972808317" sldId="353"/>
            <ac:picMk id="10" creationId="{4C195955-E54E-4BB6-5BAD-D03623324B95}"/>
          </ac:picMkLst>
        </pc:picChg>
        <pc:picChg chg="add mod">
          <ac:chgData name="Pamela Bleeker - Goodijk" userId="7c28d123-8c25-4afe-a69c-a23c28fccbd1" providerId="ADAL" clId="{83DD17D3-B4B7-4F71-A46E-CD2EA5D0DA5C}" dt="2024-06-06T14:56:18.921" v="2273" actId="1076"/>
          <ac:picMkLst>
            <pc:docMk/>
            <pc:sldMk cId="3972808317" sldId="353"/>
            <ac:picMk id="15" creationId="{92C7CFAC-3EDE-BD4D-1CB8-0E67E31924AA}"/>
          </ac:picMkLst>
        </pc:picChg>
        <pc:inkChg chg="del">
          <ac:chgData name="Pamela Bleeker - Goodijk" userId="7c28d123-8c25-4afe-a69c-a23c28fccbd1" providerId="ADAL" clId="{83DD17D3-B4B7-4F71-A46E-CD2EA5D0DA5C}" dt="2024-06-06T14:56:06.409" v="2265" actId="478"/>
          <ac:inkMkLst>
            <pc:docMk/>
            <pc:sldMk cId="3972808317" sldId="353"/>
            <ac:inkMk id="2" creationId="{F7FFF34B-82CC-2D88-3C64-FEF4040423C5}"/>
          </ac:inkMkLst>
        </pc:inkChg>
        <pc:inkChg chg="del">
          <ac:chgData name="Pamela Bleeker - Goodijk" userId="7c28d123-8c25-4afe-a69c-a23c28fccbd1" providerId="ADAL" clId="{83DD17D3-B4B7-4F71-A46E-CD2EA5D0DA5C}" dt="2024-06-06T14:56:08.405" v="2267" actId="478"/>
          <ac:inkMkLst>
            <pc:docMk/>
            <pc:sldMk cId="3972808317" sldId="353"/>
            <ac:inkMk id="3" creationId="{9B6A66AF-BBAD-0501-82F0-B9BABB015EFD}"/>
          </ac:inkMkLst>
        </pc:inkChg>
        <pc:inkChg chg="del">
          <ac:chgData name="Pamela Bleeker - Goodijk" userId="7c28d123-8c25-4afe-a69c-a23c28fccbd1" providerId="ADAL" clId="{83DD17D3-B4B7-4F71-A46E-CD2EA5D0DA5C}" dt="2024-06-06T14:56:07.020" v="2266" actId="478"/>
          <ac:inkMkLst>
            <pc:docMk/>
            <pc:sldMk cId="3972808317" sldId="353"/>
            <ac:inkMk id="4" creationId="{5834B261-8CA9-E77F-6E19-25F65A95FCF0}"/>
          </ac:inkMkLst>
        </pc:inkChg>
        <pc:inkChg chg="del">
          <ac:chgData name="Pamela Bleeker - Goodijk" userId="7c28d123-8c25-4afe-a69c-a23c28fccbd1" providerId="ADAL" clId="{83DD17D3-B4B7-4F71-A46E-CD2EA5D0DA5C}" dt="2024-06-06T14:56:09.820" v="2268" actId="478"/>
          <ac:inkMkLst>
            <pc:docMk/>
            <pc:sldMk cId="3972808317" sldId="353"/>
            <ac:inkMk id="7" creationId="{ADC045B7-2767-31EB-4F94-178D2F0FB127}"/>
          </ac:inkMkLst>
        </pc:inkChg>
        <pc:inkChg chg="del">
          <ac:chgData name="Pamela Bleeker - Goodijk" userId="7c28d123-8c25-4afe-a69c-a23c28fccbd1" providerId="ADAL" clId="{83DD17D3-B4B7-4F71-A46E-CD2EA5D0DA5C}" dt="2024-06-06T14:56:10.585" v="2269" actId="478"/>
          <ac:inkMkLst>
            <pc:docMk/>
            <pc:sldMk cId="3972808317" sldId="353"/>
            <ac:inkMk id="8" creationId="{F33F0B91-645D-1A84-62F0-1543F587557D}"/>
          </ac:inkMkLst>
        </pc:inkChg>
        <pc:inkChg chg="del">
          <ac:chgData name="Pamela Bleeker - Goodijk" userId="7c28d123-8c25-4afe-a69c-a23c28fccbd1" providerId="ADAL" clId="{83DD17D3-B4B7-4F71-A46E-CD2EA5D0DA5C}" dt="2024-06-06T14:56:11.235" v="2270" actId="478"/>
          <ac:inkMkLst>
            <pc:docMk/>
            <pc:sldMk cId="3972808317" sldId="353"/>
            <ac:inkMk id="9" creationId="{B9CC0E0F-D79D-7B4A-88C6-AA2964B72052}"/>
          </ac:inkMkLst>
        </pc:inkChg>
        <pc:inkChg chg="del">
          <ac:chgData name="Pamela Bleeker - Goodijk" userId="7c28d123-8c25-4afe-a69c-a23c28fccbd1" providerId="ADAL" clId="{83DD17D3-B4B7-4F71-A46E-CD2EA5D0DA5C}" dt="2024-06-06T14:56:04.548" v="2263" actId="478"/>
          <ac:inkMkLst>
            <pc:docMk/>
            <pc:sldMk cId="3972808317" sldId="353"/>
            <ac:inkMk id="12" creationId="{FF1B2A38-66C4-8065-14C9-5CCF164E2B6F}"/>
          </ac:inkMkLst>
        </pc:inkChg>
        <pc:inkChg chg="del">
          <ac:chgData name="Pamela Bleeker - Goodijk" userId="7c28d123-8c25-4afe-a69c-a23c28fccbd1" providerId="ADAL" clId="{83DD17D3-B4B7-4F71-A46E-CD2EA5D0DA5C}" dt="2024-06-06T14:56:12.101" v="2271" actId="478"/>
          <ac:inkMkLst>
            <pc:docMk/>
            <pc:sldMk cId="3972808317" sldId="353"/>
            <ac:inkMk id="13" creationId="{D6C498A2-0871-D42F-12AA-A346C670D2E1}"/>
          </ac:inkMkLst>
        </pc:inkChg>
      </pc:sldChg>
      <pc:sldChg chg="addSp delSp modSp mod modNotes">
        <pc:chgData name="Pamela Bleeker - Goodijk" userId="7c28d123-8c25-4afe-a69c-a23c28fccbd1" providerId="ADAL" clId="{83DD17D3-B4B7-4F71-A46E-CD2EA5D0DA5C}" dt="2024-06-06T15:10:28.118" v="2441" actId="20577"/>
        <pc:sldMkLst>
          <pc:docMk/>
          <pc:sldMk cId="3141295794" sldId="354"/>
        </pc:sldMkLst>
        <pc:spChg chg="del">
          <ac:chgData name="Pamela Bleeker - Goodijk" userId="7c28d123-8c25-4afe-a69c-a23c28fccbd1" providerId="ADAL" clId="{83DD17D3-B4B7-4F71-A46E-CD2EA5D0DA5C}" dt="2024-06-06T14:56:43.418" v="2274" actId="478"/>
          <ac:spMkLst>
            <pc:docMk/>
            <pc:sldMk cId="3141295794" sldId="354"/>
            <ac:spMk id="15" creationId="{EB67DF31-85B5-FB7A-06E7-8832DA7E97BE}"/>
          </ac:spMkLst>
        </pc:spChg>
        <pc:picChg chg="del">
          <ac:chgData name="Pamela Bleeker - Goodijk" userId="7c28d123-8c25-4afe-a69c-a23c28fccbd1" providerId="ADAL" clId="{83DD17D3-B4B7-4F71-A46E-CD2EA5D0DA5C}" dt="2024-06-06T14:56:44.535" v="2275" actId="478"/>
          <ac:picMkLst>
            <pc:docMk/>
            <pc:sldMk cId="3141295794" sldId="354"/>
            <ac:picMk id="10" creationId="{4C195955-E54E-4BB6-5BAD-D03623324B95}"/>
          </ac:picMkLst>
        </pc:picChg>
        <pc:picChg chg="add mod">
          <ac:chgData name="Pamela Bleeker - Goodijk" userId="7c28d123-8c25-4afe-a69c-a23c28fccbd1" providerId="ADAL" clId="{83DD17D3-B4B7-4F71-A46E-CD2EA5D0DA5C}" dt="2024-06-06T14:56:58.219" v="2286" actId="1076"/>
          <ac:picMkLst>
            <pc:docMk/>
            <pc:sldMk cId="3141295794" sldId="354"/>
            <ac:picMk id="16" creationId="{9653278C-61D0-E75B-9E84-ECC848252BD7}"/>
          </ac:picMkLst>
        </pc:picChg>
        <pc:inkChg chg="del">
          <ac:chgData name="Pamela Bleeker - Goodijk" userId="7c28d123-8c25-4afe-a69c-a23c28fccbd1" providerId="ADAL" clId="{83DD17D3-B4B7-4F71-A46E-CD2EA5D0DA5C}" dt="2024-06-06T14:56:47.032" v="2277" actId="478"/>
          <ac:inkMkLst>
            <pc:docMk/>
            <pc:sldMk cId="3141295794" sldId="354"/>
            <ac:inkMk id="2" creationId="{F7FFF34B-82CC-2D88-3C64-FEF4040423C5}"/>
          </ac:inkMkLst>
        </pc:inkChg>
        <pc:inkChg chg="del">
          <ac:chgData name="Pamela Bleeker - Goodijk" userId="7c28d123-8c25-4afe-a69c-a23c28fccbd1" providerId="ADAL" clId="{83DD17D3-B4B7-4F71-A46E-CD2EA5D0DA5C}" dt="2024-06-06T14:56:48.761" v="2279" actId="478"/>
          <ac:inkMkLst>
            <pc:docMk/>
            <pc:sldMk cId="3141295794" sldId="354"/>
            <ac:inkMk id="3" creationId="{9B6A66AF-BBAD-0501-82F0-B9BABB015EFD}"/>
          </ac:inkMkLst>
        </pc:inkChg>
        <pc:inkChg chg="del">
          <ac:chgData name="Pamela Bleeker - Goodijk" userId="7c28d123-8c25-4afe-a69c-a23c28fccbd1" providerId="ADAL" clId="{83DD17D3-B4B7-4F71-A46E-CD2EA5D0DA5C}" dt="2024-06-06T14:56:47.881" v="2278" actId="478"/>
          <ac:inkMkLst>
            <pc:docMk/>
            <pc:sldMk cId="3141295794" sldId="354"/>
            <ac:inkMk id="4" creationId="{5834B261-8CA9-E77F-6E19-25F65A95FCF0}"/>
          </ac:inkMkLst>
        </pc:inkChg>
        <pc:inkChg chg="del">
          <ac:chgData name="Pamela Bleeker - Goodijk" userId="7c28d123-8c25-4afe-a69c-a23c28fccbd1" providerId="ADAL" clId="{83DD17D3-B4B7-4F71-A46E-CD2EA5D0DA5C}" dt="2024-06-06T14:56:49.613" v="2280" actId="478"/>
          <ac:inkMkLst>
            <pc:docMk/>
            <pc:sldMk cId="3141295794" sldId="354"/>
            <ac:inkMk id="7" creationId="{ADC045B7-2767-31EB-4F94-178D2F0FB127}"/>
          </ac:inkMkLst>
        </pc:inkChg>
        <pc:inkChg chg="del">
          <ac:chgData name="Pamela Bleeker - Goodijk" userId="7c28d123-8c25-4afe-a69c-a23c28fccbd1" providerId="ADAL" clId="{83DD17D3-B4B7-4F71-A46E-CD2EA5D0DA5C}" dt="2024-06-06T14:56:50.336" v="2281" actId="478"/>
          <ac:inkMkLst>
            <pc:docMk/>
            <pc:sldMk cId="3141295794" sldId="354"/>
            <ac:inkMk id="8" creationId="{F33F0B91-645D-1A84-62F0-1543F587557D}"/>
          </ac:inkMkLst>
        </pc:inkChg>
        <pc:inkChg chg="del">
          <ac:chgData name="Pamela Bleeker - Goodijk" userId="7c28d123-8c25-4afe-a69c-a23c28fccbd1" providerId="ADAL" clId="{83DD17D3-B4B7-4F71-A46E-CD2EA5D0DA5C}" dt="2024-06-06T14:56:51.046" v="2282" actId="478"/>
          <ac:inkMkLst>
            <pc:docMk/>
            <pc:sldMk cId="3141295794" sldId="354"/>
            <ac:inkMk id="9" creationId="{B9CC0E0F-D79D-7B4A-88C6-AA2964B72052}"/>
          </ac:inkMkLst>
        </pc:inkChg>
        <pc:inkChg chg="del">
          <ac:chgData name="Pamela Bleeker - Goodijk" userId="7c28d123-8c25-4afe-a69c-a23c28fccbd1" providerId="ADAL" clId="{83DD17D3-B4B7-4F71-A46E-CD2EA5D0DA5C}" dt="2024-06-06T14:56:46.029" v="2276" actId="478"/>
          <ac:inkMkLst>
            <pc:docMk/>
            <pc:sldMk cId="3141295794" sldId="354"/>
            <ac:inkMk id="12" creationId="{FF1B2A38-66C4-8065-14C9-5CCF164E2B6F}"/>
          </ac:inkMkLst>
        </pc:inkChg>
        <pc:inkChg chg="del">
          <ac:chgData name="Pamela Bleeker - Goodijk" userId="7c28d123-8c25-4afe-a69c-a23c28fccbd1" providerId="ADAL" clId="{83DD17D3-B4B7-4F71-A46E-CD2EA5D0DA5C}" dt="2024-06-06T14:56:52.195" v="2283" actId="478"/>
          <ac:inkMkLst>
            <pc:docMk/>
            <pc:sldMk cId="3141295794" sldId="354"/>
            <ac:inkMk id="13" creationId="{D6C498A2-0871-D42F-12AA-A346C670D2E1}"/>
          </ac:inkMkLst>
        </pc:inkChg>
        <pc:inkChg chg="del">
          <ac:chgData name="Pamela Bleeker - Goodijk" userId="7c28d123-8c25-4afe-a69c-a23c28fccbd1" providerId="ADAL" clId="{83DD17D3-B4B7-4F71-A46E-CD2EA5D0DA5C}" dt="2024-06-06T14:56:53.031" v="2284" actId="478"/>
          <ac:inkMkLst>
            <pc:docMk/>
            <pc:sldMk cId="3141295794" sldId="354"/>
            <ac:inkMk id="14" creationId="{38B03DB7-2CA9-45F3-F8D9-2A2280873096}"/>
          </ac:inkMkLst>
        </pc:inkChg>
      </pc:sldChg>
      <pc:sldChg chg="addSp delSp modSp mod modNotes">
        <pc:chgData name="Pamela Bleeker - Goodijk" userId="7c28d123-8c25-4afe-a69c-a23c28fccbd1" providerId="ADAL" clId="{83DD17D3-B4B7-4F71-A46E-CD2EA5D0DA5C}" dt="2024-06-06T15:12:58.689" v="2658" actId="255"/>
        <pc:sldMkLst>
          <pc:docMk/>
          <pc:sldMk cId="472974593" sldId="355"/>
        </pc:sldMkLst>
        <pc:spChg chg="del">
          <ac:chgData name="Pamela Bleeker - Goodijk" userId="7c28d123-8c25-4afe-a69c-a23c28fccbd1" providerId="ADAL" clId="{83DD17D3-B4B7-4F71-A46E-CD2EA5D0DA5C}" dt="2024-06-06T14:57:26.216" v="2288" actId="478"/>
          <ac:spMkLst>
            <pc:docMk/>
            <pc:sldMk cId="472974593" sldId="355"/>
            <ac:spMk id="16" creationId="{BF2D8633-673E-EEC2-D55A-CE9F556EFD64}"/>
          </ac:spMkLst>
        </pc:spChg>
        <pc:picChg chg="del">
          <ac:chgData name="Pamela Bleeker - Goodijk" userId="7c28d123-8c25-4afe-a69c-a23c28fccbd1" providerId="ADAL" clId="{83DD17D3-B4B7-4F71-A46E-CD2EA5D0DA5C}" dt="2024-06-06T14:57:25.050" v="2287" actId="478"/>
          <ac:picMkLst>
            <pc:docMk/>
            <pc:sldMk cId="472974593" sldId="355"/>
            <ac:picMk id="10" creationId="{4C195955-E54E-4BB6-5BAD-D03623324B95}"/>
          </ac:picMkLst>
        </pc:picChg>
        <pc:picChg chg="add mod">
          <ac:chgData name="Pamela Bleeker - Goodijk" userId="7c28d123-8c25-4afe-a69c-a23c28fccbd1" providerId="ADAL" clId="{83DD17D3-B4B7-4F71-A46E-CD2EA5D0DA5C}" dt="2024-06-06T14:57:50.082" v="2300" actId="1076"/>
          <ac:picMkLst>
            <pc:docMk/>
            <pc:sldMk cId="472974593" sldId="355"/>
            <ac:picMk id="17" creationId="{FE7A8171-5E28-97DE-E000-6005CD913ACF}"/>
          </ac:picMkLst>
        </pc:picChg>
        <pc:inkChg chg="del">
          <ac:chgData name="Pamela Bleeker - Goodijk" userId="7c28d123-8c25-4afe-a69c-a23c28fccbd1" providerId="ADAL" clId="{83DD17D3-B4B7-4F71-A46E-CD2EA5D0DA5C}" dt="2024-06-06T14:57:28.326" v="2290" actId="478"/>
          <ac:inkMkLst>
            <pc:docMk/>
            <pc:sldMk cId="472974593" sldId="355"/>
            <ac:inkMk id="2" creationId="{F7FFF34B-82CC-2D88-3C64-FEF4040423C5}"/>
          </ac:inkMkLst>
        </pc:inkChg>
        <pc:inkChg chg="del">
          <ac:chgData name="Pamela Bleeker - Goodijk" userId="7c28d123-8c25-4afe-a69c-a23c28fccbd1" providerId="ADAL" clId="{83DD17D3-B4B7-4F71-A46E-CD2EA5D0DA5C}" dt="2024-06-06T14:57:30.183" v="2292" actId="478"/>
          <ac:inkMkLst>
            <pc:docMk/>
            <pc:sldMk cId="472974593" sldId="355"/>
            <ac:inkMk id="3" creationId="{9B6A66AF-BBAD-0501-82F0-B9BABB015EFD}"/>
          </ac:inkMkLst>
        </pc:inkChg>
        <pc:inkChg chg="del">
          <ac:chgData name="Pamela Bleeker - Goodijk" userId="7c28d123-8c25-4afe-a69c-a23c28fccbd1" providerId="ADAL" clId="{83DD17D3-B4B7-4F71-A46E-CD2EA5D0DA5C}" dt="2024-06-06T14:57:29.112" v="2291" actId="478"/>
          <ac:inkMkLst>
            <pc:docMk/>
            <pc:sldMk cId="472974593" sldId="355"/>
            <ac:inkMk id="4" creationId="{5834B261-8CA9-E77F-6E19-25F65A95FCF0}"/>
          </ac:inkMkLst>
        </pc:inkChg>
        <pc:inkChg chg="del">
          <ac:chgData name="Pamela Bleeker - Goodijk" userId="7c28d123-8c25-4afe-a69c-a23c28fccbd1" providerId="ADAL" clId="{83DD17D3-B4B7-4F71-A46E-CD2EA5D0DA5C}" dt="2024-06-06T14:57:31.751" v="2293" actId="478"/>
          <ac:inkMkLst>
            <pc:docMk/>
            <pc:sldMk cId="472974593" sldId="355"/>
            <ac:inkMk id="7" creationId="{ADC045B7-2767-31EB-4F94-178D2F0FB127}"/>
          </ac:inkMkLst>
        </pc:inkChg>
        <pc:inkChg chg="del">
          <ac:chgData name="Pamela Bleeker - Goodijk" userId="7c28d123-8c25-4afe-a69c-a23c28fccbd1" providerId="ADAL" clId="{83DD17D3-B4B7-4F71-A46E-CD2EA5D0DA5C}" dt="2024-06-06T14:57:33.267" v="2294" actId="478"/>
          <ac:inkMkLst>
            <pc:docMk/>
            <pc:sldMk cId="472974593" sldId="355"/>
            <ac:inkMk id="8" creationId="{F33F0B91-645D-1A84-62F0-1543F587557D}"/>
          </ac:inkMkLst>
        </pc:inkChg>
        <pc:inkChg chg="del">
          <ac:chgData name="Pamela Bleeker - Goodijk" userId="7c28d123-8c25-4afe-a69c-a23c28fccbd1" providerId="ADAL" clId="{83DD17D3-B4B7-4F71-A46E-CD2EA5D0DA5C}" dt="2024-06-06T14:57:34.028" v="2295" actId="478"/>
          <ac:inkMkLst>
            <pc:docMk/>
            <pc:sldMk cId="472974593" sldId="355"/>
            <ac:inkMk id="9" creationId="{B9CC0E0F-D79D-7B4A-88C6-AA2964B72052}"/>
          </ac:inkMkLst>
        </pc:inkChg>
        <pc:inkChg chg="del">
          <ac:chgData name="Pamela Bleeker - Goodijk" userId="7c28d123-8c25-4afe-a69c-a23c28fccbd1" providerId="ADAL" clId="{83DD17D3-B4B7-4F71-A46E-CD2EA5D0DA5C}" dt="2024-06-06T14:57:27.199" v="2289" actId="478"/>
          <ac:inkMkLst>
            <pc:docMk/>
            <pc:sldMk cId="472974593" sldId="355"/>
            <ac:inkMk id="12" creationId="{FF1B2A38-66C4-8065-14C9-5CCF164E2B6F}"/>
          </ac:inkMkLst>
        </pc:inkChg>
        <pc:inkChg chg="del">
          <ac:chgData name="Pamela Bleeker - Goodijk" userId="7c28d123-8c25-4afe-a69c-a23c28fccbd1" providerId="ADAL" clId="{83DD17D3-B4B7-4F71-A46E-CD2EA5D0DA5C}" dt="2024-06-06T14:57:34.855" v="2296" actId="478"/>
          <ac:inkMkLst>
            <pc:docMk/>
            <pc:sldMk cId="472974593" sldId="355"/>
            <ac:inkMk id="13" creationId="{D6C498A2-0871-D42F-12AA-A346C670D2E1}"/>
          </ac:inkMkLst>
        </pc:inkChg>
        <pc:inkChg chg="del">
          <ac:chgData name="Pamela Bleeker - Goodijk" userId="7c28d123-8c25-4afe-a69c-a23c28fccbd1" providerId="ADAL" clId="{83DD17D3-B4B7-4F71-A46E-CD2EA5D0DA5C}" dt="2024-06-06T14:57:35.816" v="2297" actId="478"/>
          <ac:inkMkLst>
            <pc:docMk/>
            <pc:sldMk cId="472974593" sldId="355"/>
            <ac:inkMk id="14" creationId="{38B03DB7-2CA9-45F3-F8D9-2A2280873096}"/>
          </ac:inkMkLst>
        </pc:inkChg>
        <pc:inkChg chg="del">
          <ac:chgData name="Pamela Bleeker - Goodijk" userId="7c28d123-8c25-4afe-a69c-a23c28fccbd1" providerId="ADAL" clId="{83DD17D3-B4B7-4F71-A46E-CD2EA5D0DA5C}" dt="2024-06-06T14:57:36.565" v="2298" actId="478"/>
          <ac:inkMkLst>
            <pc:docMk/>
            <pc:sldMk cId="472974593" sldId="355"/>
            <ac:inkMk id="15" creationId="{4552928B-1C5C-668D-F3F3-958B3F0F773A}"/>
          </ac:inkMkLst>
        </pc:inkChg>
      </pc:sldChg>
      <pc:sldChg chg="addSp delSp modSp mod modNotes">
        <pc:chgData name="Pamela Bleeker - Goodijk" userId="7c28d123-8c25-4afe-a69c-a23c28fccbd1" providerId="ADAL" clId="{83DD17D3-B4B7-4F71-A46E-CD2EA5D0DA5C}" dt="2024-06-06T15:11:59.930" v="2647" actId="21"/>
        <pc:sldMkLst>
          <pc:docMk/>
          <pc:sldMk cId="1038319617" sldId="356"/>
        </pc:sldMkLst>
        <pc:spChg chg="del">
          <ac:chgData name="Pamela Bleeker - Goodijk" userId="7c28d123-8c25-4afe-a69c-a23c28fccbd1" providerId="ADAL" clId="{83DD17D3-B4B7-4F71-A46E-CD2EA5D0DA5C}" dt="2024-06-06T14:58:11.855" v="2302" actId="478"/>
          <ac:spMkLst>
            <pc:docMk/>
            <pc:sldMk cId="1038319617" sldId="356"/>
            <ac:spMk id="17" creationId="{1A1698C7-263C-0C7F-E51B-A4D8F2576B80}"/>
          </ac:spMkLst>
        </pc:spChg>
        <pc:picChg chg="del">
          <ac:chgData name="Pamela Bleeker - Goodijk" userId="7c28d123-8c25-4afe-a69c-a23c28fccbd1" providerId="ADAL" clId="{83DD17D3-B4B7-4F71-A46E-CD2EA5D0DA5C}" dt="2024-06-06T14:58:10.167" v="2301" actId="478"/>
          <ac:picMkLst>
            <pc:docMk/>
            <pc:sldMk cId="1038319617" sldId="356"/>
            <ac:picMk id="10" creationId="{4C195955-E54E-4BB6-5BAD-D03623324B95}"/>
          </ac:picMkLst>
        </pc:picChg>
        <pc:picChg chg="add mod">
          <ac:chgData name="Pamela Bleeker - Goodijk" userId="7c28d123-8c25-4afe-a69c-a23c28fccbd1" providerId="ADAL" clId="{83DD17D3-B4B7-4F71-A46E-CD2EA5D0DA5C}" dt="2024-06-06T14:58:31.051" v="2315" actId="1076"/>
          <ac:picMkLst>
            <pc:docMk/>
            <pc:sldMk cId="1038319617" sldId="356"/>
            <ac:picMk id="18" creationId="{DCE74C87-25D9-9FA0-93DB-FFEA20DFDC7E}"/>
          </ac:picMkLst>
        </pc:picChg>
        <pc:inkChg chg="del">
          <ac:chgData name="Pamela Bleeker - Goodijk" userId="7c28d123-8c25-4afe-a69c-a23c28fccbd1" providerId="ADAL" clId="{83DD17D3-B4B7-4F71-A46E-CD2EA5D0DA5C}" dt="2024-06-06T14:58:14.396" v="2304" actId="478"/>
          <ac:inkMkLst>
            <pc:docMk/>
            <pc:sldMk cId="1038319617" sldId="356"/>
            <ac:inkMk id="2" creationId="{F7FFF34B-82CC-2D88-3C64-FEF4040423C5}"/>
          </ac:inkMkLst>
        </pc:inkChg>
        <pc:inkChg chg="del">
          <ac:chgData name="Pamela Bleeker - Goodijk" userId="7c28d123-8c25-4afe-a69c-a23c28fccbd1" providerId="ADAL" clId="{83DD17D3-B4B7-4F71-A46E-CD2EA5D0DA5C}" dt="2024-06-06T14:58:16.809" v="2307" actId="478"/>
          <ac:inkMkLst>
            <pc:docMk/>
            <pc:sldMk cId="1038319617" sldId="356"/>
            <ac:inkMk id="3" creationId="{9B6A66AF-BBAD-0501-82F0-B9BABB015EFD}"/>
          </ac:inkMkLst>
        </pc:inkChg>
        <pc:inkChg chg="del">
          <ac:chgData name="Pamela Bleeker - Goodijk" userId="7c28d123-8c25-4afe-a69c-a23c28fccbd1" providerId="ADAL" clId="{83DD17D3-B4B7-4F71-A46E-CD2EA5D0DA5C}" dt="2024-06-06T14:58:15.275" v="2305" actId="478"/>
          <ac:inkMkLst>
            <pc:docMk/>
            <pc:sldMk cId="1038319617" sldId="356"/>
            <ac:inkMk id="4" creationId="{5834B261-8CA9-E77F-6E19-25F65A95FCF0}"/>
          </ac:inkMkLst>
        </pc:inkChg>
        <pc:inkChg chg="del">
          <ac:chgData name="Pamela Bleeker - Goodijk" userId="7c28d123-8c25-4afe-a69c-a23c28fccbd1" providerId="ADAL" clId="{83DD17D3-B4B7-4F71-A46E-CD2EA5D0DA5C}" dt="2024-06-06T14:58:17.725" v="2308" actId="478"/>
          <ac:inkMkLst>
            <pc:docMk/>
            <pc:sldMk cId="1038319617" sldId="356"/>
            <ac:inkMk id="7" creationId="{ADC045B7-2767-31EB-4F94-178D2F0FB127}"/>
          </ac:inkMkLst>
        </pc:inkChg>
        <pc:inkChg chg="del">
          <ac:chgData name="Pamela Bleeker - Goodijk" userId="7c28d123-8c25-4afe-a69c-a23c28fccbd1" providerId="ADAL" clId="{83DD17D3-B4B7-4F71-A46E-CD2EA5D0DA5C}" dt="2024-06-06T14:58:18.643" v="2309" actId="478"/>
          <ac:inkMkLst>
            <pc:docMk/>
            <pc:sldMk cId="1038319617" sldId="356"/>
            <ac:inkMk id="8" creationId="{F33F0B91-645D-1A84-62F0-1543F587557D}"/>
          </ac:inkMkLst>
        </pc:inkChg>
        <pc:inkChg chg="del">
          <ac:chgData name="Pamela Bleeker - Goodijk" userId="7c28d123-8c25-4afe-a69c-a23c28fccbd1" providerId="ADAL" clId="{83DD17D3-B4B7-4F71-A46E-CD2EA5D0DA5C}" dt="2024-06-06T14:58:19.448" v="2310" actId="478"/>
          <ac:inkMkLst>
            <pc:docMk/>
            <pc:sldMk cId="1038319617" sldId="356"/>
            <ac:inkMk id="9" creationId="{B9CC0E0F-D79D-7B4A-88C6-AA2964B72052}"/>
          </ac:inkMkLst>
        </pc:inkChg>
        <pc:inkChg chg="del">
          <ac:chgData name="Pamela Bleeker - Goodijk" userId="7c28d123-8c25-4afe-a69c-a23c28fccbd1" providerId="ADAL" clId="{83DD17D3-B4B7-4F71-A46E-CD2EA5D0DA5C}" dt="2024-06-06T14:58:13.310" v="2303" actId="478"/>
          <ac:inkMkLst>
            <pc:docMk/>
            <pc:sldMk cId="1038319617" sldId="356"/>
            <ac:inkMk id="12" creationId="{FF1B2A38-66C4-8065-14C9-5CCF164E2B6F}"/>
          </ac:inkMkLst>
        </pc:inkChg>
        <pc:inkChg chg="del">
          <ac:chgData name="Pamela Bleeker - Goodijk" userId="7c28d123-8c25-4afe-a69c-a23c28fccbd1" providerId="ADAL" clId="{83DD17D3-B4B7-4F71-A46E-CD2EA5D0DA5C}" dt="2024-06-06T14:58:20.209" v="2311" actId="478"/>
          <ac:inkMkLst>
            <pc:docMk/>
            <pc:sldMk cId="1038319617" sldId="356"/>
            <ac:inkMk id="13" creationId="{D6C498A2-0871-D42F-12AA-A346C670D2E1}"/>
          </ac:inkMkLst>
        </pc:inkChg>
        <pc:inkChg chg="del">
          <ac:chgData name="Pamela Bleeker - Goodijk" userId="7c28d123-8c25-4afe-a69c-a23c28fccbd1" providerId="ADAL" clId="{83DD17D3-B4B7-4F71-A46E-CD2EA5D0DA5C}" dt="2024-06-06T14:58:20.947" v="2312" actId="478"/>
          <ac:inkMkLst>
            <pc:docMk/>
            <pc:sldMk cId="1038319617" sldId="356"/>
            <ac:inkMk id="14" creationId="{38B03DB7-2CA9-45F3-F8D9-2A2280873096}"/>
          </ac:inkMkLst>
        </pc:inkChg>
        <pc:inkChg chg="del">
          <ac:chgData name="Pamela Bleeker - Goodijk" userId="7c28d123-8c25-4afe-a69c-a23c28fccbd1" providerId="ADAL" clId="{83DD17D3-B4B7-4F71-A46E-CD2EA5D0DA5C}" dt="2024-06-06T14:58:22.471" v="2313" actId="478"/>
          <ac:inkMkLst>
            <pc:docMk/>
            <pc:sldMk cId="1038319617" sldId="356"/>
            <ac:inkMk id="15" creationId="{4552928B-1C5C-668D-F3F3-958B3F0F773A}"/>
          </ac:inkMkLst>
        </pc:inkChg>
        <pc:inkChg chg="del">
          <ac:chgData name="Pamela Bleeker - Goodijk" userId="7c28d123-8c25-4afe-a69c-a23c28fccbd1" providerId="ADAL" clId="{83DD17D3-B4B7-4F71-A46E-CD2EA5D0DA5C}" dt="2024-06-06T14:58:15.982" v="2306" actId="478"/>
          <ac:inkMkLst>
            <pc:docMk/>
            <pc:sldMk cId="1038319617" sldId="356"/>
            <ac:inkMk id="16" creationId="{B63AD3B4-DC2D-C2E3-7BC8-A5EF1110974B}"/>
          </ac:inkMkLst>
        </pc:inkChg>
      </pc:sldChg>
      <pc:sldChg chg="addSp delSp modSp mod modNotes">
        <pc:chgData name="Pamela Bleeker - Goodijk" userId="7c28d123-8c25-4afe-a69c-a23c28fccbd1" providerId="ADAL" clId="{83DD17D3-B4B7-4F71-A46E-CD2EA5D0DA5C}" dt="2024-06-06T15:12:26.655" v="2654" actId="20577"/>
        <pc:sldMkLst>
          <pc:docMk/>
          <pc:sldMk cId="2719796521" sldId="357"/>
        </pc:sldMkLst>
        <pc:spChg chg="del mod">
          <ac:chgData name="Pamela Bleeker - Goodijk" userId="7c28d123-8c25-4afe-a69c-a23c28fccbd1" providerId="ADAL" clId="{83DD17D3-B4B7-4F71-A46E-CD2EA5D0DA5C}" dt="2024-06-06T14:59:00.471" v="2318" actId="478"/>
          <ac:spMkLst>
            <pc:docMk/>
            <pc:sldMk cId="2719796521" sldId="357"/>
            <ac:spMk id="18" creationId="{EE9F0C5B-B8ED-6D74-62BE-63B5AD10F036}"/>
          </ac:spMkLst>
        </pc:spChg>
        <pc:picChg chg="del">
          <ac:chgData name="Pamela Bleeker - Goodijk" userId="7c28d123-8c25-4afe-a69c-a23c28fccbd1" providerId="ADAL" clId="{83DD17D3-B4B7-4F71-A46E-CD2EA5D0DA5C}" dt="2024-06-06T14:58:59.293" v="2316" actId="478"/>
          <ac:picMkLst>
            <pc:docMk/>
            <pc:sldMk cId="2719796521" sldId="357"/>
            <ac:picMk id="10" creationId="{4C195955-E54E-4BB6-5BAD-D03623324B95}"/>
          </ac:picMkLst>
        </pc:picChg>
        <pc:picChg chg="add mod">
          <ac:chgData name="Pamela Bleeker - Goodijk" userId="7c28d123-8c25-4afe-a69c-a23c28fccbd1" providerId="ADAL" clId="{83DD17D3-B4B7-4F71-A46E-CD2EA5D0DA5C}" dt="2024-06-06T14:59:18.046" v="2333" actId="1076"/>
          <ac:picMkLst>
            <pc:docMk/>
            <pc:sldMk cId="2719796521" sldId="357"/>
            <ac:picMk id="19" creationId="{F1CEC832-C16C-4BE3-0D56-0948E28F0BEA}"/>
          </ac:picMkLst>
        </pc:picChg>
        <pc:inkChg chg="del">
          <ac:chgData name="Pamela Bleeker - Goodijk" userId="7c28d123-8c25-4afe-a69c-a23c28fccbd1" providerId="ADAL" clId="{83DD17D3-B4B7-4F71-A46E-CD2EA5D0DA5C}" dt="2024-06-06T14:59:02.231" v="2320" actId="478"/>
          <ac:inkMkLst>
            <pc:docMk/>
            <pc:sldMk cId="2719796521" sldId="357"/>
            <ac:inkMk id="2" creationId="{F7FFF34B-82CC-2D88-3C64-FEF4040423C5}"/>
          </ac:inkMkLst>
        </pc:inkChg>
        <pc:inkChg chg="del">
          <ac:chgData name="Pamela Bleeker - Goodijk" userId="7c28d123-8c25-4afe-a69c-a23c28fccbd1" providerId="ADAL" clId="{83DD17D3-B4B7-4F71-A46E-CD2EA5D0DA5C}" dt="2024-06-06T14:59:05.001" v="2323" actId="478"/>
          <ac:inkMkLst>
            <pc:docMk/>
            <pc:sldMk cId="2719796521" sldId="357"/>
            <ac:inkMk id="3" creationId="{9B6A66AF-BBAD-0501-82F0-B9BABB015EFD}"/>
          </ac:inkMkLst>
        </pc:inkChg>
        <pc:inkChg chg="del">
          <ac:chgData name="Pamela Bleeker - Goodijk" userId="7c28d123-8c25-4afe-a69c-a23c28fccbd1" providerId="ADAL" clId="{83DD17D3-B4B7-4F71-A46E-CD2EA5D0DA5C}" dt="2024-06-06T14:59:03.081" v="2321" actId="478"/>
          <ac:inkMkLst>
            <pc:docMk/>
            <pc:sldMk cId="2719796521" sldId="357"/>
            <ac:inkMk id="4" creationId="{5834B261-8CA9-E77F-6E19-25F65A95FCF0}"/>
          </ac:inkMkLst>
        </pc:inkChg>
        <pc:inkChg chg="del">
          <ac:chgData name="Pamela Bleeker - Goodijk" userId="7c28d123-8c25-4afe-a69c-a23c28fccbd1" providerId="ADAL" clId="{83DD17D3-B4B7-4F71-A46E-CD2EA5D0DA5C}" dt="2024-06-06T14:59:07.266" v="2325" actId="478"/>
          <ac:inkMkLst>
            <pc:docMk/>
            <pc:sldMk cId="2719796521" sldId="357"/>
            <ac:inkMk id="7" creationId="{ADC045B7-2767-31EB-4F94-178D2F0FB127}"/>
          </ac:inkMkLst>
        </pc:inkChg>
        <pc:inkChg chg="del">
          <ac:chgData name="Pamela Bleeker - Goodijk" userId="7c28d123-8c25-4afe-a69c-a23c28fccbd1" providerId="ADAL" clId="{83DD17D3-B4B7-4F71-A46E-CD2EA5D0DA5C}" dt="2024-06-06T14:59:07.957" v="2326" actId="478"/>
          <ac:inkMkLst>
            <pc:docMk/>
            <pc:sldMk cId="2719796521" sldId="357"/>
            <ac:inkMk id="8" creationId="{F33F0B91-645D-1A84-62F0-1543F587557D}"/>
          </ac:inkMkLst>
        </pc:inkChg>
        <pc:inkChg chg="del mod">
          <ac:chgData name="Pamela Bleeker - Goodijk" userId="7c28d123-8c25-4afe-a69c-a23c28fccbd1" providerId="ADAL" clId="{83DD17D3-B4B7-4F71-A46E-CD2EA5D0DA5C}" dt="2024-06-06T14:59:08.631" v="2328" actId="478"/>
          <ac:inkMkLst>
            <pc:docMk/>
            <pc:sldMk cId="2719796521" sldId="357"/>
            <ac:inkMk id="9" creationId="{B9CC0E0F-D79D-7B4A-88C6-AA2964B72052}"/>
          </ac:inkMkLst>
        </pc:inkChg>
        <pc:inkChg chg="del">
          <ac:chgData name="Pamela Bleeker - Goodijk" userId="7c28d123-8c25-4afe-a69c-a23c28fccbd1" providerId="ADAL" clId="{83DD17D3-B4B7-4F71-A46E-CD2EA5D0DA5C}" dt="2024-06-06T14:59:01.399" v="2319" actId="478"/>
          <ac:inkMkLst>
            <pc:docMk/>
            <pc:sldMk cId="2719796521" sldId="357"/>
            <ac:inkMk id="12" creationId="{FF1B2A38-66C4-8065-14C9-5CCF164E2B6F}"/>
          </ac:inkMkLst>
        </pc:inkChg>
        <pc:inkChg chg="del">
          <ac:chgData name="Pamela Bleeker - Goodijk" userId="7c28d123-8c25-4afe-a69c-a23c28fccbd1" providerId="ADAL" clId="{83DD17D3-B4B7-4F71-A46E-CD2EA5D0DA5C}" dt="2024-06-06T14:59:09.529" v="2329" actId="478"/>
          <ac:inkMkLst>
            <pc:docMk/>
            <pc:sldMk cId="2719796521" sldId="357"/>
            <ac:inkMk id="13" creationId="{D6C498A2-0871-D42F-12AA-A346C670D2E1}"/>
          </ac:inkMkLst>
        </pc:inkChg>
        <pc:inkChg chg="del">
          <ac:chgData name="Pamela Bleeker - Goodijk" userId="7c28d123-8c25-4afe-a69c-a23c28fccbd1" providerId="ADAL" clId="{83DD17D3-B4B7-4F71-A46E-CD2EA5D0DA5C}" dt="2024-06-06T14:59:10.548" v="2330" actId="478"/>
          <ac:inkMkLst>
            <pc:docMk/>
            <pc:sldMk cId="2719796521" sldId="357"/>
            <ac:inkMk id="14" creationId="{38B03DB7-2CA9-45F3-F8D9-2A2280873096}"/>
          </ac:inkMkLst>
        </pc:inkChg>
        <pc:inkChg chg="del">
          <ac:chgData name="Pamela Bleeker - Goodijk" userId="7c28d123-8c25-4afe-a69c-a23c28fccbd1" providerId="ADAL" clId="{83DD17D3-B4B7-4F71-A46E-CD2EA5D0DA5C}" dt="2024-06-06T14:59:11.332" v="2331" actId="478"/>
          <ac:inkMkLst>
            <pc:docMk/>
            <pc:sldMk cId="2719796521" sldId="357"/>
            <ac:inkMk id="15" creationId="{4552928B-1C5C-668D-F3F3-958B3F0F773A}"/>
          </ac:inkMkLst>
        </pc:inkChg>
        <pc:inkChg chg="del">
          <ac:chgData name="Pamela Bleeker - Goodijk" userId="7c28d123-8c25-4afe-a69c-a23c28fccbd1" providerId="ADAL" clId="{83DD17D3-B4B7-4F71-A46E-CD2EA5D0DA5C}" dt="2024-06-06T14:59:04.078" v="2322" actId="478"/>
          <ac:inkMkLst>
            <pc:docMk/>
            <pc:sldMk cId="2719796521" sldId="357"/>
            <ac:inkMk id="16" creationId="{B63AD3B4-DC2D-C2E3-7BC8-A5EF1110974B}"/>
          </ac:inkMkLst>
        </pc:inkChg>
        <pc:inkChg chg="del">
          <ac:chgData name="Pamela Bleeker - Goodijk" userId="7c28d123-8c25-4afe-a69c-a23c28fccbd1" providerId="ADAL" clId="{83DD17D3-B4B7-4F71-A46E-CD2EA5D0DA5C}" dt="2024-06-06T14:59:06.012" v="2324" actId="478"/>
          <ac:inkMkLst>
            <pc:docMk/>
            <pc:sldMk cId="2719796521" sldId="357"/>
            <ac:inkMk id="17" creationId="{6F00232C-F746-BEA2-758F-84B5F3E96AAC}"/>
          </ac:inkMkLst>
        </pc:inkChg>
      </pc:sldChg>
      <pc:sldChg chg="addSp delSp modSp mod modNotes">
        <pc:chgData name="Pamela Bleeker - Goodijk" userId="7c28d123-8c25-4afe-a69c-a23c28fccbd1" providerId="ADAL" clId="{83DD17D3-B4B7-4F71-A46E-CD2EA5D0DA5C}" dt="2024-06-06T15:12:20.413" v="2653" actId="20577"/>
        <pc:sldMkLst>
          <pc:docMk/>
          <pc:sldMk cId="1356666581" sldId="358"/>
        </pc:sldMkLst>
        <pc:spChg chg="del">
          <ac:chgData name="Pamela Bleeker - Goodijk" userId="7c28d123-8c25-4afe-a69c-a23c28fccbd1" providerId="ADAL" clId="{83DD17D3-B4B7-4F71-A46E-CD2EA5D0DA5C}" dt="2024-06-06T14:59:42.344" v="2334" actId="478"/>
          <ac:spMkLst>
            <pc:docMk/>
            <pc:sldMk cId="1356666581" sldId="358"/>
            <ac:spMk id="19" creationId="{BC79E7A2-5205-FFB4-3B3C-D7C5FB92CA89}"/>
          </ac:spMkLst>
        </pc:spChg>
        <pc:picChg chg="del">
          <ac:chgData name="Pamela Bleeker - Goodijk" userId="7c28d123-8c25-4afe-a69c-a23c28fccbd1" providerId="ADAL" clId="{83DD17D3-B4B7-4F71-A46E-CD2EA5D0DA5C}" dt="2024-06-06T14:59:43.249" v="2335" actId="478"/>
          <ac:picMkLst>
            <pc:docMk/>
            <pc:sldMk cId="1356666581" sldId="358"/>
            <ac:picMk id="10" creationId="{4C195955-E54E-4BB6-5BAD-D03623324B95}"/>
          </ac:picMkLst>
        </pc:picChg>
        <pc:picChg chg="add mod">
          <ac:chgData name="Pamela Bleeker - Goodijk" userId="7c28d123-8c25-4afe-a69c-a23c28fccbd1" providerId="ADAL" clId="{83DD17D3-B4B7-4F71-A46E-CD2EA5D0DA5C}" dt="2024-06-06T15:00:01.174" v="2350" actId="1076"/>
          <ac:picMkLst>
            <pc:docMk/>
            <pc:sldMk cId="1356666581" sldId="358"/>
            <ac:picMk id="20" creationId="{17ABAA8F-BFAF-9B57-C77C-6D0BB852C9CA}"/>
          </ac:picMkLst>
        </pc:picChg>
        <pc:inkChg chg="del">
          <ac:chgData name="Pamela Bleeker - Goodijk" userId="7c28d123-8c25-4afe-a69c-a23c28fccbd1" providerId="ADAL" clId="{83DD17D3-B4B7-4F71-A46E-CD2EA5D0DA5C}" dt="2024-06-06T14:59:45.373" v="2337" actId="478"/>
          <ac:inkMkLst>
            <pc:docMk/>
            <pc:sldMk cId="1356666581" sldId="358"/>
            <ac:inkMk id="2" creationId="{F7FFF34B-82CC-2D88-3C64-FEF4040423C5}"/>
          </ac:inkMkLst>
        </pc:inkChg>
        <pc:inkChg chg="del">
          <ac:chgData name="Pamela Bleeker - Goodijk" userId="7c28d123-8c25-4afe-a69c-a23c28fccbd1" providerId="ADAL" clId="{83DD17D3-B4B7-4F71-A46E-CD2EA5D0DA5C}" dt="2024-06-06T14:59:48.742" v="2342" actId="478"/>
          <ac:inkMkLst>
            <pc:docMk/>
            <pc:sldMk cId="1356666581" sldId="358"/>
            <ac:inkMk id="3" creationId="{9B6A66AF-BBAD-0501-82F0-B9BABB015EFD}"/>
          </ac:inkMkLst>
        </pc:inkChg>
        <pc:inkChg chg="del">
          <ac:chgData name="Pamela Bleeker - Goodijk" userId="7c28d123-8c25-4afe-a69c-a23c28fccbd1" providerId="ADAL" clId="{83DD17D3-B4B7-4F71-A46E-CD2EA5D0DA5C}" dt="2024-06-06T14:59:46.034" v="2338" actId="478"/>
          <ac:inkMkLst>
            <pc:docMk/>
            <pc:sldMk cId="1356666581" sldId="358"/>
            <ac:inkMk id="4" creationId="{5834B261-8CA9-E77F-6E19-25F65A95FCF0}"/>
          </ac:inkMkLst>
        </pc:inkChg>
        <pc:inkChg chg="del">
          <ac:chgData name="Pamela Bleeker - Goodijk" userId="7c28d123-8c25-4afe-a69c-a23c28fccbd1" providerId="ADAL" clId="{83DD17D3-B4B7-4F71-A46E-CD2EA5D0DA5C}" dt="2024-06-06T14:59:51.091" v="2343" actId="478"/>
          <ac:inkMkLst>
            <pc:docMk/>
            <pc:sldMk cId="1356666581" sldId="358"/>
            <ac:inkMk id="7" creationId="{ADC045B7-2767-31EB-4F94-178D2F0FB127}"/>
          </ac:inkMkLst>
        </pc:inkChg>
        <pc:inkChg chg="del">
          <ac:chgData name="Pamela Bleeker - Goodijk" userId="7c28d123-8c25-4afe-a69c-a23c28fccbd1" providerId="ADAL" clId="{83DD17D3-B4B7-4F71-A46E-CD2EA5D0DA5C}" dt="2024-06-06T14:59:51.701" v="2344" actId="478"/>
          <ac:inkMkLst>
            <pc:docMk/>
            <pc:sldMk cId="1356666581" sldId="358"/>
            <ac:inkMk id="8" creationId="{F33F0B91-645D-1A84-62F0-1543F587557D}"/>
          </ac:inkMkLst>
        </pc:inkChg>
        <pc:inkChg chg="del">
          <ac:chgData name="Pamela Bleeker - Goodijk" userId="7c28d123-8c25-4afe-a69c-a23c28fccbd1" providerId="ADAL" clId="{83DD17D3-B4B7-4F71-A46E-CD2EA5D0DA5C}" dt="2024-06-06T14:59:52.315" v="2345" actId="478"/>
          <ac:inkMkLst>
            <pc:docMk/>
            <pc:sldMk cId="1356666581" sldId="358"/>
            <ac:inkMk id="9" creationId="{B9CC0E0F-D79D-7B4A-88C6-AA2964B72052}"/>
          </ac:inkMkLst>
        </pc:inkChg>
        <pc:inkChg chg="del">
          <ac:chgData name="Pamela Bleeker - Goodijk" userId="7c28d123-8c25-4afe-a69c-a23c28fccbd1" providerId="ADAL" clId="{83DD17D3-B4B7-4F71-A46E-CD2EA5D0DA5C}" dt="2024-06-06T14:59:44.539" v="2336" actId="478"/>
          <ac:inkMkLst>
            <pc:docMk/>
            <pc:sldMk cId="1356666581" sldId="358"/>
            <ac:inkMk id="12" creationId="{FF1B2A38-66C4-8065-14C9-5CCF164E2B6F}"/>
          </ac:inkMkLst>
        </pc:inkChg>
        <pc:inkChg chg="del">
          <ac:chgData name="Pamela Bleeker - Goodijk" userId="7c28d123-8c25-4afe-a69c-a23c28fccbd1" providerId="ADAL" clId="{83DD17D3-B4B7-4F71-A46E-CD2EA5D0DA5C}" dt="2024-06-06T14:59:52.898" v="2346" actId="478"/>
          <ac:inkMkLst>
            <pc:docMk/>
            <pc:sldMk cId="1356666581" sldId="358"/>
            <ac:inkMk id="13" creationId="{D6C498A2-0871-D42F-12AA-A346C670D2E1}"/>
          </ac:inkMkLst>
        </pc:inkChg>
        <pc:inkChg chg="del">
          <ac:chgData name="Pamela Bleeker - Goodijk" userId="7c28d123-8c25-4afe-a69c-a23c28fccbd1" providerId="ADAL" clId="{83DD17D3-B4B7-4F71-A46E-CD2EA5D0DA5C}" dt="2024-06-06T14:59:53.542" v="2347" actId="478"/>
          <ac:inkMkLst>
            <pc:docMk/>
            <pc:sldMk cId="1356666581" sldId="358"/>
            <ac:inkMk id="14" creationId="{38B03DB7-2CA9-45F3-F8D9-2A2280873096}"/>
          </ac:inkMkLst>
        </pc:inkChg>
        <pc:inkChg chg="del">
          <ac:chgData name="Pamela Bleeker - Goodijk" userId="7c28d123-8c25-4afe-a69c-a23c28fccbd1" providerId="ADAL" clId="{83DD17D3-B4B7-4F71-A46E-CD2EA5D0DA5C}" dt="2024-06-06T14:59:55.654" v="2348" actId="478"/>
          <ac:inkMkLst>
            <pc:docMk/>
            <pc:sldMk cId="1356666581" sldId="358"/>
            <ac:inkMk id="15" creationId="{4552928B-1C5C-668D-F3F3-958B3F0F773A}"/>
          </ac:inkMkLst>
        </pc:inkChg>
        <pc:inkChg chg="del">
          <ac:chgData name="Pamela Bleeker - Goodijk" userId="7c28d123-8c25-4afe-a69c-a23c28fccbd1" providerId="ADAL" clId="{83DD17D3-B4B7-4F71-A46E-CD2EA5D0DA5C}" dt="2024-06-06T14:59:46.709" v="2339" actId="478"/>
          <ac:inkMkLst>
            <pc:docMk/>
            <pc:sldMk cId="1356666581" sldId="358"/>
            <ac:inkMk id="16" creationId="{B63AD3B4-DC2D-C2E3-7BC8-A5EF1110974B}"/>
          </ac:inkMkLst>
        </pc:inkChg>
        <pc:inkChg chg="del">
          <ac:chgData name="Pamela Bleeker - Goodijk" userId="7c28d123-8c25-4afe-a69c-a23c28fccbd1" providerId="ADAL" clId="{83DD17D3-B4B7-4F71-A46E-CD2EA5D0DA5C}" dt="2024-06-06T14:59:47.481" v="2340" actId="478"/>
          <ac:inkMkLst>
            <pc:docMk/>
            <pc:sldMk cId="1356666581" sldId="358"/>
            <ac:inkMk id="17" creationId="{6F00232C-F746-BEA2-758F-84B5F3E96AAC}"/>
          </ac:inkMkLst>
        </pc:inkChg>
        <pc:inkChg chg="del">
          <ac:chgData name="Pamela Bleeker - Goodijk" userId="7c28d123-8c25-4afe-a69c-a23c28fccbd1" providerId="ADAL" clId="{83DD17D3-B4B7-4F71-A46E-CD2EA5D0DA5C}" dt="2024-06-06T14:59:48.063" v="2341" actId="478"/>
          <ac:inkMkLst>
            <pc:docMk/>
            <pc:sldMk cId="1356666581" sldId="358"/>
            <ac:inkMk id="18" creationId="{3BF2265B-45AE-717A-761E-D30BF648168E}"/>
          </ac:inkMkLst>
        </pc:inkChg>
      </pc:sldChg>
      <pc:sldChg chg="addSp delSp modSp mod modNotes">
        <pc:chgData name="Pamela Bleeker - Goodijk" userId="7c28d123-8c25-4afe-a69c-a23c28fccbd1" providerId="ADAL" clId="{83DD17D3-B4B7-4F71-A46E-CD2EA5D0DA5C}" dt="2024-06-06T15:12:16.041" v="2652" actId="20577"/>
        <pc:sldMkLst>
          <pc:docMk/>
          <pc:sldMk cId="2080855221" sldId="359"/>
        </pc:sldMkLst>
        <pc:spChg chg="del">
          <ac:chgData name="Pamela Bleeker - Goodijk" userId="7c28d123-8c25-4afe-a69c-a23c28fccbd1" providerId="ADAL" clId="{83DD17D3-B4B7-4F71-A46E-CD2EA5D0DA5C}" dt="2024-06-06T15:00:37.816" v="2352" actId="478"/>
          <ac:spMkLst>
            <pc:docMk/>
            <pc:sldMk cId="2080855221" sldId="359"/>
            <ac:spMk id="20" creationId="{2EBFD80B-F982-C38F-7C30-CAE8301274D4}"/>
          </ac:spMkLst>
        </pc:spChg>
        <pc:picChg chg="del">
          <ac:chgData name="Pamela Bleeker - Goodijk" userId="7c28d123-8c25-4afe-a69c-a23c28fccbd1" providerId="ADAL" clId="{83DD17D3-B4B7-4F71-A46E-CD2EA5D0DA5C}" dt="2024-06-06T15:00:36.182" v="2351" actId="478"/>
          <ac:picMkLst>
            <pc:docMk/>
            <pc:sldMk cId="2080855221" sldId="359"/>
            <ac:picMk id="10" creationId="{4C195955-E54E-4BB6-5BAD-D03623324B95}"/>
          </ac:picMkLst>
        </pc:picChg>
        <pc:picChg chg="add mod">
          <ac:chgData name="Pamela Bleeker - Goodijk" userId="7c28d123-8c25-4afe-a69c-a23c28fccbd1" providerId="ADAL" clId="{83DD17D3-B4B7-4F71-A46E-CD2EA5D0DA5C}" dt="2024-06-06T15:00:58.989" v="2371" actId="1076"/>
          <ac:picMkLst>
            <pc:docMk/>
            <pc:sldMk cId="2080855221" sldId="359"/>
            <ac:picMk id="21" creationId="{C4BBD443-6C77-1D64-E85A-BB3537A9E3FF}"/>
          </ac:picMkLst>
        </pc:picChg>
        <pc:inkChg chg="del">
          <ac:chgData name="Pamela Bleeker - Goodijk" userId="7c28d123-8c25-4afe-a69c-a23c28fccbd1" providerId="ADAL" clId="{83DD17D3-B4B7-4F71-A46E-CD2EA5D0DA5C}" dt="2024-06-06T15:00:39.998" v="2354" actId="478"/>
          <ac:inkMkLst>
            <pc:docMk/>
            <pc:sldMk cId="2080855221" sldId="359"/>
            <ac:inkMk id="2" creationId="{F7FFF34B-82CC-2D88-3C64-FEF4040423C5}"/>
          </ac:inkMkLst>
        </pc:inkChg>
        <pc:inkChg chg="del">
          <ac:chgData name="Pamela Bleeker - Goodijk" userId="7c28d123-8c25-4afe-a69c-a23c28fccbd1" providerId="ADAL" clId="{83DD17D3-B4B7-4F71-A46E-CD2EA5D0DA5C}" dt="2024-06-06T15:00:42.328" v="2357" actId="478"/>
          <ac:inkMkLst>
            <pc:docMk/>
            <pc:sldMk cId="2080855221" sldId="359"/>
            <ac:inkMk id="3" creationId="{9B6A66AF-BBAD-0501-82F0-B9BABB015EFD}"/>
          </ac:inkMkLst>
        </pc:inkChg>
        <pc:inkChg chg="del">
          <ac:chgData name="Pamela Bleeker - Goodijk" userId="7c28d123-8c25-4afe-a69c-a23c28fccbd1" providerId="ADAL" clId="{83DD17D3-B4B7-4F71-A46E-CD2EA5D0DA5C}" dt="2024-06-06T15:00:40.837" v="2355" actId="478"/>
          <ac:inkMkLst>
            <pc:docMk/>
            <pc:sldMk cId="2080855221" sldId="359"/>
            <ac:inkMk id="4" creationId="{5834B261-8CA9-E77F-6E19-25F65A95FCF0}"/>
          </ac:inkMkLst>
        </pc:inkChg>
        <pc:inkChg chg="del">
          <ac:chgData name="Pamela Bleeker - Goodijk" userId="7c28d123-8c25-4afe-a69c-a23c28fccbd1" providerId="ADAL" clId="{83DD17D3-B4B7-4F71-A46E-CD2EA5D0DA5C}" dt="2024-06-06T15:00:46.898" v="2362" actId="478"/>
          <ac:inkMkLst>
            <pc:docMk/>
            <pc:sldMk cId="2080855221" sldId="359"/>
            <ac:inkMk id="7" creationId="{ADC045B7-2767-31EB-4F94-178D2F0FB127}"/>
          </ac:inkMkLst>
        </pc:inkChg>
        <pc:inkChg chg="del">
          <ac:chgData name="Pamela Bleeker - Goodijk" userId="7c28d123-8c25-4afe-a69c-a23c28fccbd1" providerId="ADAL" clId="{83DD17D3-B4B7-4F71-A46E-CD2EA5D0DA5C}" dt="2024-06-06T15:00:47.871" v="2363" actId="478"/>
          <ac:inkMkLst>
            <pc:docMk/>
            <pc:sldMk cId="2080855221" sldId="359"/>
            <ac:inkMk id="8" creationId="{F33F0B91-645D-1A84-62F0-1543F587557D}"/>
          </ac:inkMkLst>
        </pc:inkChg>
        <pc:inkChg chg="del mod">
          <ac:chgData name="Pamela Bleeker - Goodijk" userId="7c28d123-8c25-4afe-a69c-a23c28fccbd1" providerId="ADAL" clId="{83DD17D3-B4B7-4F71-A46E-CD2EA5D0DA5C}" dt="2024-06-06T15:00:48.945" v="2365" actId="478"/>
          <ac:inkMkLst>
            <pc:docMk/>
            <pc:sldMk cId="2080855221" sldId="359"/>
            <ac:inkMk id="9" creationId="{B9CC0E0F-D79D-7B4A-88C6-AA2964B72052}"/>
          </ac:inkMkLst>
        </pc:inkChg>
        <pc:inkChg chg="del">
          <ac:chgData name="Pamela Bleeker - Goodijk" userId="7c28d123-8c25-4afe-a69c-a23c28fccbd1" providerId="ADAL" clId="{83DD17D3-B4B7-4F71-A46E-CD2EA5D0DA5C}" dt="2024-06-06T15:00:38.803" v="2353" actId="478"/>
          <ac:inkMkLst>
            <pc:docMk/>
            <pc:sldMk cId="2080855221" sldId="359"/>
            <ac:inkMk id="12" creationId="{FF1B2A38-66C4-8065-14C9-5CCF164E2B6F}"/>
          </ac:inkMkLst>
        </pc:inkChg>
        <pc:inkChg chg="del">
          <ac:chgData name="Pamela Bleeker - Goodijk" userId="7c28d123-8c25-4afe-a69c-a23c28fccbd1" providerId="ADAL" clId="{83DD17D3-B4B7-4F71-A46E-CD2EA5D0DA5C}" dt="2024-06-06T15:00:50.052" v="2366" actId="478"/>
          <ac:inkMkLst>
            <pc:docMk/>
            <pc:sldMk cId="2080855221" sldId="359"/>
            <ac:inkMk id="13" creationId="{D6C498A2-0871-D42F-12AA-A346C670D2E1}"/>
          </ac:inkMkLst>
        </pc:inkChg>
        <pc:inkChg chg="del">
          <ac:chgData name="Pamela Bleeker - Goodijk" userId="7c28d123-8c25-4afe-a69c-a23c28fccbd1" providerId="ADAL" clId="{83DD17D3-B4B7-4F71-A46E-CD2EA5D0DA5C}" dt="2024-06-06T15:00:51.395" v="2367" actId="478"/>
          <ac:inkMkLst>
            <pc:docMk/>
            <pc:sldMk cId="2080855221" sldId="359"/>
            <ac:inkMk id="14" creationId="{38B03DB7-2CA9-45F3-F8D9-2A2280873096}"/>
          </ac:inkMkLst>
        </pc:inkChg>
        <pc:inkChg chg="del mod">
          <ac:chgData name="Pamela Bleeker - Goodijk" userId="7c28d123-8c25-4afe-a69c-a23c28fccbd1" providerId="ADAL" clId="{83DD17D3-B4B7-4F71-A46E-CD2EA5D0DA5C}" dt="2024-06-06T15:00:52.715" v="2369" actId="478"/>
          <ac:inkMkLst>
            <pc:docMk/>
            <pc:sldMk cId="2080855221" sldId="359"/>
            <ac:inkMk id="15" creationId="{4552928B-1C5C-668D-F3F3-958B3F0F773A}"/>
          </ac:inkMkLst>
        </pc:inkChg>
        <pc:inkChg chg="del">
          <ac:chgData name="Pamela Bleeker - Goodijk" userId="7c28d123-8c25-4afe-a69c-a23c28fccbd1" providerId="ADAL" clId="{83DD17D3-B4B7-4F71-A46E-CD2EA5D0DA5C}" dt="2024-06-06T15:00:41.533" v="2356" actId="478"/>
          <ac:inkMkLst>
            <pc:docMk/>
            <pc:sldMk cId="2080855221" sldId="359"/>
            <ac:inkMk id="16" creationId="{B63AD3B4-DC2D-C2E3-7BC8-A5EF1110974B}"/>
          </ac:inkMkLst>
        </pc:inkChg>
        <pc:inkChg chg="del">
          <ac:chgData name="Pamela Bleeker - Goodijk" userId="7c28d123-8c25-4afe-a69c-a23c28fccbd1" providerId="ADAL" clId="{83DD17D3-B4B7-4F71-A46E-CD2EA5D0DA5C}" dt="2024-06-06T15:00:43.376" v="2358" actId="478"/>
          <ac:inkMkLst>
            <pc:docMk/>
            <pc:sldMk cId="2080855221" sldId="359"/>
            <ac:inkMk id="17" creationId="{6F00232C-F746-BEA2-758F-84B5F3E96AAC}"/>
          </ac:inkMkLst>
        </pc:inkChg>
        <pc:inkChg chg="del">
          <ac:chgData name="Pamela Bleeker - Goodijk" userId="7c28d123-8c25-4afe-a69c-a23c28fccbd1" providerId="ADAL" clId="{83DD17D3-B4B7-4F71-A46E-CD2EA5D0DA5C}" dt="2024-06-06T15:00:44.099" v="2359" actId="478"/>
          <ac:inkMkLst>
            <pc:docMk/>
            <pc:sldMk cId="2080855221" sldId="359"/>
            <ac:inkMk id="18" creationId="{3BF2265B-45AE-717A-761E-D30BF648168E}"/>
          </ac:inkMkLst>
        </pc:inkChg>
        <pc:inkChg chg="del mod">
          <ac:chgData name="Pamela Bleeker - Goodijk" userId="7c28d123-8c25-4afe-a69c-a23c28fccbd1" providerId="ADAL" clId="{83DD17D3-B4B7-4F71-A46E-CD2EA5D0DA5C}" dt="2024-06-06T15:00:45.514" v="2361" actId="478"/>
          <ac:inkMkLst>
            <pc:docMk/>
            <pc:sldMk cId="2080855221" sldId="359"/>
            <ac:inkMk id="19" creationId="{DF994993-F8AA-4550-FA24-B47590BEBD5E}"/>
          </ac:inkMkLst>
        </pc:inkChg>
      </pc:sldChg>
      <pc:sldChg chg="addSp delSp modSp mod modNotes">
        <pc:chgData name="Pamela Bleeker - Goodijk" userId="7c28d123-8c25-4afe-a69c-a23c28fccbd1" providerId="ADAL" clId="{83DD17D3-B4B7-4F71-A46E-CD2EA5D0DA5C}" dt="2024-06-06T15:12:51.314" v="2657" actId="255"/>
        <pc:sldMkLst>
          <pc:docMk/>
          <pc:sldMk cId="2476810244" sldId="360"/>
        </pc:sldMkLst>
        <pc:spChg chg="del">
          <ac:chgData name="Pamela Bleeker - Goodijk" userId="7c28d123-8c25-4afe-a69c-a23c28fccbd1" providerId="ADAL" clId="{83DD17D3-B4B7-4F71-A46E-CD2EA5D0DA5C}" dt="2024-06-06T15:01:25.491" v="2373" actId="478"/>
          <ac:spMkLst>
            <pc:docMk/>
            <pc:sldMk cId="2476810244" sldId="360"/>
            <ac:spMk id="21" creationId="{E1FC1687-0D73-3914-DFA9-6DFFE7D4952C}"/>
          </ac:spMkLst>
        </pc:spChg>
        <pc:picChg chg="del">
          <ac:chgData name="Pamela Bleeker - Goodijk" userId="7c28d123-8c25-4afe-a69c-a23c28fccbd1" providerId="ADAL" clId="{83DD17D3-B4B7-4F71-A46E-CD2EA5D0DA5C}" dt="2024-06-06T15:01:24.071" v="2372" actId="478"/>
          <ac:picMkLst>
            <pc:docMk/>
            <pc:sldMk cId="2476810244" sldId="360"/>
            <ac:picMk id="10" creationId="{4C195955-E54E-4BB6-5BAD-D03623324B95}"/>
          </ac:picMkLst>
        </pc:picChg>
        <pc:picChg chg="add mod">
          <ac:chgData name="Pamela Bleeker - Goodijk" userId="7c28d123-8c25-4afe-a69c-a23c28fccbd1" providerId="ADAL" clId="{83DD17D3-B4B7-4F71-A46E-CD2EA5D0DA5C}" dt="2024-06-06T15:02:06.236" v="2391" actId="1076"/>
          <ac:picMkLst>
            <pc:docMk/>
            <pc:sldMk cId="2476810244" sldId="360"/>
            <ac:picMk id="22" creationId="{52C785BC-FBA0-5806-33E8-BC251F077A28}"/>
          </ac:picMkLst>
        </pc:picChg>
        <pc:inkChg chg="del">
          <ac:chgData name="Pamela Bleeker - Goodijk" userId="7c28d123-8c25-4afe-a69c-a23c28fccbd1" providerId="ADAL" clId="{83DD17D3-B4B7-4F71-A46E-CD2EA5D0DA5C}" dt="2024-06-06T15:01:28.410" v="2375" actId="478"/>
          <ac:inkMkLst>
            <pc:docMk/>
            <pc:sldMk cId="2476810244" sldId="360"/>
            <ac:inkMk id="2" creationId="{F7FFF34B-82CC-2D88-3C64-FEF4040423C5}"/>
          </ac:inkMkLst>
        </pc:inkChg>
        <pc:inkChg chg="del">
          <ac:chgData name="Pamela Bleeker - Goodijk" userId="7c28d123-8c25-4afe-a69c-a23c28fccbd1" providerId="ADAL" clId="{83DD17D3-B4B7-4F71-A46E-CD2EA5D0DA5C}" dt="2024-06-06T15:01:31.175" v="2378" actId="478"/>
          <ac:inkMkLst>
            <pc:docMk/>
            <pc:sldMk cId="2476810244" sldId="360"/>
            <ac:inkMk id="3" creationId="{9B6A66AF-BBAD-0501-82F0-B9BABB015EFD}"/>
          </ac:inkMkLst>
        </pc:inkChg>
        <pc:inkChg chg="del">
          <ac:chgData name="Pamela Bleeker - Goodijk" userId="7c28d123-8c25-4afe-a69c-a23c28fccbd1" providerId="ADAL" clId="{83DD17D3-B4B7-4F71-A46E-CD2EA5D0DA5C}" dt="2024-06-06T15:01:29.133" v="2376" actId="478"/>
          <ac:inkMkLst>
            <pc:docMk/>
            <pc:sldMk cId="2476810244" sldId="360"/>
            <ac:inkMk id="4" creationId="{5834B261-8CA9-E77F-6E19-25F65A95FCF0}"/>
          </ac:inkMkLst>
        </pc:inkChg>
        <pc:inkChg chg="del">
          <ac:chgData name="Pamela Bleeker - Goodijk" userId="7c28d123-8c25-4afe-a69c-a23c28fccbd1" providerId="ADAL" clId="{83DD17D3-B4B7-4F71-A46E-CD2EA5D0DA5C}" dt="2024-06-06T15:01:42.513" v="2384" actId="478"/>
          <ac:inkMkLst>
            <pc:docMk/>
            <pc:sldMk cId="2476810244" sldId="360"/>
            <ac:inkMk id="7" creationId="{ADC045B7-2767-31EB-4F94-178D2F0FB127}"/>
          </ac:inkMkLst>
        </pc:inkChg>
        <pc:inkChg chg="del">
          <ac:chgData name="Pamela Bleeker - Goodijk" userId="7c28d123-8c25-4afe-a69c-a23c28fccbd1" providerId="ADAL" clId="{83DD17D3-B4B7-4F71-A46E-CD2EA5D0DA5C}" dt="2024-06-06T15:01:43.490" v="2385" actId="478"/>
          <ac:inkMkLst>
            <pc:docMk/>
            <pc:sldMk cId="2476810244" sldId="360"/>
            <ac:inkMk id="8" creationId="{F33F0B91-645D-1A84-62F0-1543F587557D}"/>
          </ac:inkMkLst>
        </pc:inkChg>
        <pc:inkChg chg="del">
          <ac:chgData name="Pamela Bleeker - Goodijk" userId="7c28d123-8c25-4afe-a69c-a23c28fccbd1" providerId="ADAL" clId="{83DD17D3-B4B7-4F71-A46E-CD2EA5D0DA5C}" dt="2024-06-06T15:01:44.762" v="2386" actId="478"/>
          <ac:inkMkLst>
            <pc:docMk/>
            <pc:sldMk cId="2476810244" sldId="360"/>
            <ac:inkMk id="9" creationId="{B9CC0E0F-D79D-7B4A-88C6-AA2964B72052}"/>
          </ac:inkMkLst>
        </pc:inkChg>
        <pc:inkChg chg="del">
          <ac:chgData name="Pamela Bleeker - Goodijk" userId="7c28d123-8c25-4afe-a69c-a23c28fccbd1" providerId="ADAL" clId="{83DD17D3-B4B7-4F71-A46E-CD2EA5D0DA5C}" dt="2024-06-06T15:01:27.122" v="2374" actId="478"/>
          <ac:inkMkLst>
            <pc:docMk/>
            <pc:sldMk cId="2476810244" sldId="360"/>
            <ac:inkMk id="12" creationId="{FF1B2A38-66C4-8065-14C9-5CCF164E2B6F}"/>
          </ac:inkMkLst>
        </pc:inkChg>
        <pc:inkChg chg="del">
          <ac:chgData name="Pamela Bleeker - Goodijk" userId="7c28d123-8c25-4afe-a69c-a23c28fccbd1" providerId="ADAL" clId="{83DD17D3-B4B7-4F71-A46E-CD2EA5D0DA5C}" dt="2024-06-06T15:01:46.319" v="2387" actId="478"/>
          <ac:inkMkLst>
            <pc:docMk/>
            <pc:sldMk cId="2476810244" sldId="360"/>
            <ac:inkMk id="13" creationId="{D6C498A2-0871-D42F-12AA-A346C670D2E1}"/>
          </ac:inkMkLst>
        </pc:inkChg>
        <pc:inkChg chg="del">
          <ac:chgData name="Pamela Bleeker - Goodijk" userId="7c28d123-8c25-4afe-a69c-a23c28fccbd1" providerId="ADAL" clId="{83DD17D3-B4B7-4F71-A46E-CD2EA5D0DA5C}" dt="2024-06-06T15:01:47.812" v="2388" actId="478"/>
          <ac:inkMkLst>
            <pc:docMk/>
            <pc:sldMk cId="2476810244" sldId="360"/>
            <ac:inkMk id="14" creationId="{38B03DB7-2CA9-45F3-F8D9-2A2280873096}"/>
          </ac:inkMkLst>
        </pc:inkChg>
        <pc:inkChg chg="del">
          <ac:chgData name="Pamela Bleeker - Goodijk" userId="7c28d123-8c25-4afe-a69c-a23c28fccbd1" providerId="ADAL" clId="{83DD17D3-B4B7-4F71-A46E-CD2EA5D0DA5C}" dt="2024-06-06T15:01:49.261" v="2389" actId="478"/>
          <ac:inkMkLst>
            <pc:docMk/>
            <pc:sldMk cId="2476810244" sldId="360"/>
            <ac:inkMk id="15" creationId="{4552928B-1C5C-668D-F3F3-958B3F0F773A}"/>
          </ac:inkMkLst>
        </pc:inkChg>
        <pc:inkChg chg="del">
          <ac:chgData name="Pamela Bleeker - Goodijk" userId="7c28d123-8c25-4afe-a69c-a23c28fccbd1" providerId="ADAL" clId="{83DD17D3-B4B7-4F71-A46E-CD2EA5D0DA5C}" dt="2024-06-06T15:01:29.918" v="2377" actId="478"/>
          <ac:inkMkLst>
            <pc:docMk/>
            <pc:sldMk cId="2476810244" sldId="360"/>
            <ac:inkMk id="16" creationId="{B63AD3B4-DC2D-C2E3-7BC8-A5EF1110974B}"/>
          </ac:inkMkLst>
        </pc:inkChg>
        <pc:inkChg chg="del">
          <ac:chgData name="Pamela Bleeker - Goodijk" userId="7c28d123-8c25-4afe-a69c-a23c28fccbd1" providerId="ADAL" clId="{83DD17D3-B4B7-4F71-A46E-CD2EA5D0DA5C}" dt="2024-06-06T15:01:37.838" v="2379" actId="478"/>
          <ac:inkMkLst>
            <pc:docMk/>
            <pc:sldMk cId="2476810244" sldId="360"/>
            <ac:inkMk id="17" creationId="{6F00232C-F746-BEA2-758F-84B5F3E96AAC}"/>
          </ac:inkMkLst>
        </pc:inkChg>
        <pc:inkChg chg="del">
          <ac:chgData name="Pamela Bleeker - Goodijk" userId="7c28d123-8c25-4afe-a69c-a23c28fccbd1" providerId="ADAL" clId="{83DD17D3-B4B7-4F71-A46E-CD2EA5D0DA5C}" dt="2024-06-06T15:01:38.953" v="2380" actId="478"/>
          <ac:inkMkLst>
            <pc:docMk/>
            <pc:sldMk cId="2476810244" sldId="360"/>
            <ac:inkMk id="18" creationId="{3BF2265B-45AE-717A-761E-D30BF648168E}"/>
          </ac:inkMkLst>
        </pc:inkChg>
        <pc:inkChg chg="del">
          <ac:chgData name="Pamela Bleeker - Goodijk" userId="7c28d123-8c25-4afe-a69c-a23c28fccbd1" providerId="ADAL" clId="{83DD17D3-B4B7-4F71-A46E-CD2EA5D0DA5C}" dt="2024-06-06T15:01:40.121" v="2381" actId="478"/>
          <ac:inkMkLst>
            <pc:docMk/>
            <pc:sldMk cId="2476810244" sldId="360"/>
            <ac:inkMk id="19" creationId="{DF994993-F8AA-4550-FA24-B47590BEBD5E}"/>
          </ac:inkMkLst>
        </pc:inkChg>
        <pc:inkChg chg="del mod">
          <ac:chgData name="Pamela Bleeker - Goodijk" userId="7c28d123-8c25-4afe-a69c-a23c28fccbd1" providerId="ADAL" clId="{83DD17D3-B4B7-4F71-A46E-CD2EA5D0DA5C}" dt="2024-06-06T15:01:41.127" v="2383" actId="478"/>
          <ac:inkMkLst>
            <pc:docMk/>
            <pc:sldMk cId="2476810244" sldId="360"/>
            <ac:inkMk id="20" creationId="{0D1E8044-27FA-F5C3-8266-6D093B78D48D}"/>
          </ac:inkMkLst>
        </pc:inkChg>
      </pc:sldChg>
      <pc:sldChg chg="addSp delSp modSp mod modNotes">
        <pc:chgData name="Pamela Bleeker - Goodijk" userId="7c28d123-8c25-4afe-a69c-a23c28fccbd1" providerId="ADAL" clId="{83DD17D3-B4B7-4F71-A46E-CD2EA5D0DA5C}" dt="2024-06-06T15:13:54.916" v="2660" actId="255"/>
        <pc:sldMkLst>
          <pc:docMk/>
          <pc:sldMk cId="112635834" sldId="361"/>
        </pc:sldMkLst>
        <pc:spChg chg="del">
          <ac:chgData name="Pamela Bleeker - Goodijk" userId="7c28d123-8c25-4afe-a69c-a23c28fccbd1" providerId="ADAL" clId="{83DD17D3-B4B7-4F71-A46E-CD2EA5D0DA5C}" dt="2024-06-06T15:04:06.781" v="2404" actId="478"/>
          <ac:spMkLst>
            <pc:docMk/>
            <pc:sldMk cId="112635834" sldId="361"/>
            <ac:spMk id="21" creationId="{E1FC1687-0D73-3914-DFA9-6DFFE7D4952C}"/>
          </ac:spMkLst>
        </pc:spChg>
        <pc:picChg chg="add mod">
          <ac:chgData name="Pamela Bleeker - Goodijk" userId="7c28d123-8c25-4afe-a69c-a23c28fccbd1" providerId="ADAL" clId="{83DD17D3-B4B7-4F71-A46E-CD2EA5D0DA5C}" dt="2024-06-06T15:04:30.856" v="2406" actId="1076"/>
          <ac:picMkLst>
            <pc:docMk/>
            <pc:sldMk cId="112635834" sldId="361"/>
            <ac:picMk id="3" creationId="{6F5B63E4-720D-5A98-E551-5F571269EF58}"/>
          </ac:picMkLst>
        </pc:picChg>
        <pc:picChg chg="del">
          <ac:chgData name="Pamela Bleeker - Goodijk" userId="7c28d123-8c25-4afe-a69c-a23c28fccbd1" providerId="ADAL" clId="{83DD17D3-B4B7-4F71-A46E-CD2EA5D0DA5C}" dt="2024-06-06T15:04:05.305" v="2403" actId="478"/>
          <ac:picMkLst>
            <pc:docMk/>
            <pc:sldMk cId="112635834" sldId="361"/>
            <ac:picMk id="22" creationId="{10088C85-0E76-199C-1DAA-CC383F1F4536}"/>
          </ac:picMkLst>
        </pc:picChg>
      </pc:sldChg>
      <pc:sldChg chg="addSp delSp modSp mod modNotes">
        <pc:chgData name="Pamela Bleeker - Goodijk" userId="7c28d123-8c25-4afe-a69c-a23c28fccbd1" providerId="ADAL" clId="{83DD17D3-B4B7-4F71-A46E-CD2EA5D0DA5C}" dt="2024-06-06T14:09:32.593" v="1995" actId="1076"/>
        <pc:sldMkLst>
          <pc:docMk/>
          <pc:sldMk cId="1649432892" sldId="362"/>
        </pc:sldMkLst>
        <pc:picChg chg="add mod">
          <ac:chgData name="Pamela Bleeker - Goodijk" userId="7c28d123-8c25-4afe-a69c-a23c28fccbd1" providerId="ADAL" clId="{83DD17D3-B4B7-4F71-A46E-CD2EA5D0DA5C}" dt="2024-06-06T14:09:32.593" v="1995" actId="1076"/>
          <ac:picMkLst>
            <pc:docMk/>
            <pc:sldMk cId="1649432892" sldId="362"/>
            <ac:picMk id="4" creationId="{1228E068-C92F-1854-0DC9-F83857E667F9}"/>
          </ac:picMkLst>
        </pc:picChg>
        <pc:picChg chg="del">
          <ac:chgData name="Pamela Bleeker - Goodijk" userId="7c28d123-8c25-4afe-a69c-a23c28fccbd1" providerId="ADAL" clId="{83DD17D3-B4B7-4F71-A46E-CD2EA5D0DA5C}" dt="2024-06-06T14:09:09.100" v="1990" actId="478"/>
          <ac:picMkLst>
            <pc:docMk/>
            <pc:sldMk cId="1649432892" sldId="362"/>
            <ac:picMk id="8" creationId="{885C1625-A6A5-EA8F-BC80-D51A2D989CBC}"/>
          </ac:picMkLst>
        </pc:picChg>
      </pc:sldChg>
      <pc:sldChg chg="addSp delSp modSp mod modNotes">
        <pc:chgData name="Pamela Bleeker - Goodijk" userId="7c28d123-8c25-4afe-a69c-a23c28fccbd1" providerId="ADAL" clId="{83DD17D3-B4B7-4F71-A46E-CD2EA5D0DA5C}" dt="2024-06-06T14:10:25.295" v="1999" actId="1076"/>
        <pc:sldMkLst>
          <pc:docMk/>
          <pc:sldMk cId="344500319" sldId="363"/>
        </pc:sldMkLst>
        <pc:picChg chg="add mod">
          <ac:chgData name="Pamela Bleeker - Goodijk" userId="7c28d123-8c25-4afe-a69c-a23c28fccbd1" providerId="ADAL" clId="{83DD17D3-B4B7-4F71-A46E-CD2EA5D0DA5C}" dt="2024-06-06T14:10:25.295" v="1999" actId="1076"/>
          <ac:picMkLst>
            <pc:docMk/>
            <pc:sldMk cId="344500319" sldId="363"/>
            <ac:picMk id="7" creationId="{BE112061-4889-76A2-0BA8-D9DC94BAA7FE}"/>
          </ac:picMkLst>
        </pc:picChg>
        <pc:picChg chg="del">
          <ac:chgData name="Pamela Bleeker - Goodijk" userId="7c28d123-8c25-4afe-a69c-a23c28fccbd1" providerId="ADAL" clId="{83DD17D3-B4B7-4F71-A46E-CD2EA5D0DA5C}" dt="2024-06-06T14:10:06.192" v="1996" actId="478"/>
          <ac:picMkLst>
            <pc:docMk/>
            <pc:sldMk cId="344500319" sldId="363"/>
            <ac:picMk id="8" creationId="{885C1625-A6A5-EA8F-BC80-D51A2D989CBC}"/>
          </ac:picMkLst>
        </pc:picChg>
      </pc:sldChg>
      <pc:sldChg chg="addSp delSp modSp mod modNotes">
        <pc:chgData name="Pamela Bleeker - Goodijk" userId="7c28d123-8c25-4afe-a69c-a23c28fccbd1" providerId="ADAL" clId="{83DD17D3-B4B7-4F71-A46E-CD2EA5D0DA5C}" dt="2024-06-06T14:11:07.748" v="2004" actId="1076"/>
        <pc:sldMkLst>
          <pc:docMk/>
          <pc:sldMk cId="603285268" sldId="364"/>
        </pc:sldMkLst>
        <pc:picChg chg="del">
          <ac:chgData name="Pamela Bleeker - Goodijk" userId="7c28d123-8c25-4afe-a69c-a23c28fccbd1" providerId="ADAL" clId="{83DD17D3-B4B7-4F71-A46E-CD2EA5D0DA5C}" dt="2024-06-06T14:10:50.344" v="2000" actId="478"/>
          <ac:picMkLst>
            <pc:docMk/>
            <pc:sldMk cId="603285268" sldId="364"/>
            <ac:picMk id="8" creationId="{885C1625-A6A5-EA8F-BC80-D51A2D989CBC}"/>
          </ac:picMkLst>
        </pc:picChg>
        <pc:picChg chg="add mod">
          <ac:chgData name="Pamela Bleeker - Goodijk" userId="7c28d123-8c25-4afe-a69c-a23c28fccbd1" providerId="ADAL" clId="{83DD17D3-B4B7-4F71-A46E-CD2EA5D0DA5C}" dt="2024-06-06T14:11:07.748" v="2004" actId="1076"/>
          <ac:picMkLst>
            <pc:docMk/>
            <pc:sldMk cId="603285268" sldId="364"/>
            <ac:picMk id="10" creationId="{88FB1EE3-08CB-A470-9E7D-0E7A4534007A}"/>
          </ac:picMkLst>
        </pc:picChg>
      </pc:sldChg>
      <pc:sldChg chg="addSp delSp modSp mod modNotes">
        <pc:chgData name="Pamela Bleeker - Goodijk" userId="7c28d123-8c25-4afe-a69c-a23c28fccbd1" providerId="ADAL" clId="{83DD17D3-B4B7-4F71-A46E-CD2EA5D0DA5C}" dt="2024-06-06T14:17:41.897" v="2054" actId="1076"/>
        <pc:sldMkLst>
          <pc:docMk/>
          <pc:sldMk cId="3929780109" sldId="365"/>
        </pc:sldMkLst>
        <pc:picChg chg="add mod">
          <ac:chgData name="Pamela Bleeker - Goodijk" userId="7c28d123-8c25-4afe-a69c-a23c28fccbd1" providerId="ADAL" clId="{83DD17D3-B4B7-4F71-A46E-CD2EA5D0DA5C}" dt="2024-06-06T14:17:41.897" v="2054" actId="1076"/>
          <ac:picMkLst>
            <pc:docMk/>
            <pc:sldMk cId="3929780109" sldId="365"/>
            <ac:picMk id="4" creationId="{DD9F6957-2973-D6B1-6BD4-C1FDD27B7A51}"/>
          </ac:picMkLst>
        </pc:picChg>
        <pc:picChg chg="del">
          <ac:chgData name="Pamela Bleeker - Goodijk" userId="7c28d123-8c25-4afe-a69c-a23c28fccbd1" providerId="ADAL" clId="{83DD17D3-B4B7-4F71-A46E-CD2EA5D0DA5C}" dt="2024-06-06T14:17:28.417" v="2049" actId="478"/>
          <ac:picMkLst>
            <pc:docMk/>
            <pc:sldMk cId="3929780109" sldId="365"/>
            <ac:picMk id="13" creationId="{5704C62A-6446-7213-1479-703FB999E23C}"/>
          </ac:picMkLst>
        </pc:picChg>
        <pc:inkChg chg="del">
          <ac:chgData name="Pamela Bleeker - Goodijk" userId="7c28d123-8c25-4afe-a69c-a23c28fccbd1" providerId="ADAL" clId="{83DD17D3-B4B7-4F71-A46E-CD2EA5D0DA5C}" dt="2024-06-06T14:17:33.684" v="2051" actId="478"/>
          <ac:inkMkLst>
            <pc:docMk/>
            <pc:sldMk cId="3929780109" sldId="365"/>
            <ac:inkMk id="3" creationId="{E12081A0-EC0E-5137-D88E-44CF273055DD}"/>
          </ac:inkMkLst>
        </pc:inkChg>
        <pc:inkChg chg="del">
          <ac:chgData name="Pamela Bleeker - Goodijk" userId="7c28d123-8c25-4afe-a69c-a23c28fccbd1" providerId="ADAL" clId="{83DD17D3-B4B7-4F71-A46E-CD2EA5D0DA5C}" dt="2024-06-06T14:17:32.378" v="2050" actId="478"/>
          <ac:inkMkLst>
            <pc:docMk/>
            <pc:sldMk cId="3929780109" sldId="365"/>
            <ac:inkMk id="14" creationId="{1D750A12-8AB3-E45A-C722-0CC9EBF39961}"/>
          </ac:inkMkLst>
        </pc:inkChg>
      </pc:sldChg>
      <pc:sldChg chg="addSp delSp modSp mod modNotes">
        <pc:chgData name="Pamela Bleeker - Goodijk" userId="7c28d123-8c25-4afe-a69c-a23c28fccbd1" providerId="ADAL" clId="{83DD17D3-B4B7-4F71-A46E-CD2EA5D0DA5C}" dt="2024-06-06T14:18:16.211" v="2061" actId="1076"/>
        <pc:sldMkLst>
          <pc:docMk/>
          <pc:sldMk cId="2075582315" sldId="370"/>
        </pc:sldMkLst>
        <pc:picChg chg="add mod">
          <ac:chgData name="Pamela Bleeker - Goodijk" userId="7c28d123-8c25-4afe-a69c-a23c28fccbd1" providerId="ADAL" clId="{83DD17D3-B4B7-4F71-A46E-CD2EA5D0DA5C}" dt="2024-06-06T14:18:16.211" v="2061" actId="1076"/>
          <ac:picMkLst>
            <pc:docMk/>
            <pc:sldMk cId="2075582315" sldId="370"/>
            <ac:picMk id="7" creationId="{805A52FF-A086-6B0C-CAB6-B152604497B4}"/>
          </ac:picMkLst>
        </pc:picChg>
        <pc:picChg chg="del">
          <ac:chgData name="Pamela Bleeker - Goodijk" userId="7c28d123-8c25-4afe-a69c-a23c28fccbd1" providerId="ADAL" clId="{83DD17D3-B4B7-4F71-A46E-CD2EA5D0DA5C}" dt="2024-06-06T14:18:04.755" v="2055" actId="478"/>
          <ac:picMkLst>
            <pc:docMk/>
            <pc:sldMk cId="2075582315" sldId="370"/>
            <ac:picMk id="13" creationId="{5704C62A-6446-7213-1479-703FB999E23C}"/>
          </ac:picMkLst>
        </pc:picChg>
        <pc:inkChg chg="del">
          <ac:chgData name="Pamela Bleeker - Goodijk" userId="7c28d123-8c25-4afe-a69c-a23c28fccbd1" providerId="ADAL" clId="{83DD17D3-B4B7-4F71-A46E-CD2EA5D0DA5C}" dt="2024-06-06T14:18:08.839" v="2058" actId="478"/>
          <ac:inkMkLst>
            <pc:docMk/>
            <pc:sldMk cId="2075582315" sldId="370"/>
            <ac:inkMk id="2" creationId="{CA61BEB0-1EF4-14E5-719C-0CBB1855E7A5}"/>
          </ac:inkMkLst>
        </pc:inkChg>
        <pc:inkChg chg="del">
          <ac:chgData name="Pamela Bleeker - Goodijk" userId="7c28d123-8c25-4afe-a69c-a23c28fccbd1" providerId="ADAL" clId="{83DD17D3-B4B7-4F71-A46E-CD2EA5D0DA5C}" dt="2024-06-06T14:18:07.645" v="2057" actId="478"/>
          <ac:inkMkLst>
            <pc:docMk/>
            <pc:sldMk cId="2075582315" sldId="370"/>
            <ac:inkMk id="3" creationId="{E12081A0-EC0E-5137-D88E-44CF273055DD}"/>
          </ac:inkMkLst>
        </pc:inkChg>
        <pc:inkChg chg="del">
          <ac:chgData name="Pamela Bleeker - Goodijk" userId="7c28d123-8c25-4afe-a69c-a23c28fccbd1" providerId="ADAL" clId="{83DD17D3-B4B7-4F71-A46E-CD2EA5D0DA5C}" dt="2024-06-06T14:18:06.168" v="2056" actId="478"/>
          <ac:inkMkLst>
            <pc:docMk/>
            <pc:sldMk cId="2075582315" sldId="370"/>
            <ac:inkMk id="14" creationId="{1D750A12-8AB3-E45A-C722-0CC9EBF39961}"/>
          </ac:inkMkLst>
        </pc:inkChg>
      </pc:sldChg>
      <pc:sldChg chg="addSp delSp modSp mod modNotes">
        <pc:chgData name="Pamela Bleeker - Goodijk" userId="7c28d123-8c25-4afe-a69c-a23c28fccbd1" providerId="ADAL" clId="{83DD17D3-B4B7-4F71-A46E-CD2EA5D0DA5C}" dt="2024-06-06T14:18:59.885" v="2068" actId="1076"/>
        <pc:sldMkLst>
          <pc:docMk/>
          <pc:sldMk cId="1588908513" sldId="371"/>
        </pc:sldMkLst>
        <pc:picChg chg="add mod">
          <ac:chgData name="Pamela Bleeker - Goodijk" userId="7c28d123-8c25-4afe-a69c-a23c28fccbd1" providerId="ADAL" clId="{83DD17D3-B4B7-4F71-A46E-CD2EA5D0DA5C}" dt="2024-06-06T14:18:59.885" v="2068" actId="1076"/>
          <ac:picMkLst>
            <pc:docMk/>
            <pc:sldMk cId="1588908513" sldId="371"/>
            <ac:picMk id="8" creationId="{7C11EB63-E030-F918-4193-9A623F27EE3A}"/>
          </ac:picMkLst>
        </pc:picChg>
        <pc:picChg chg="del">
          <ac:chgData name="Pamela Bleeker - Goodijk" userId="7c28d123-8c25-4afe-a69c-a23c28fccbd1" providerId="ADAL" clId="{83DD17D3-B4B7-4F71-A46E-CD2EA5D0DA5C}" dt="2024-06-06T14:18:45.604" v="2063" actId="478"/>
          <ac:picMkLst>
            <pc:docMk/>
            <pc:sldMk cId="1588908513" sldId="371"/>
            <ac:picMk id="13" creationId="{5704C62A-6446-7213-1479-703FB999E23C}"/>
          </ac:picMkLst>
        </pc:picChg>
        <pc:inkChg chg="del">
          <ac:chgData name="Pamela Bleeker - Goodijk" userId="7c28d123-8c25-4afe-a69c-a23c28fccbd1" providerId="ADAL" clId="{83DD17D3-B4B7-4F71-A46E-CD2EA5D0DA5C}" dt="2024-06-06T14:18:47.793" v="2065" actId="478"/>
          <ac:inkMkLst>
            <pc:docMk/>
            <pc:sldMk cId="1588908513" sldId="371"/>
            <ac:inkMk id="2" creationId="{CA61BEB0-1EF4-14E5-719C-0CBB1855E7A5}"/>
          </ac:inkMkLst>
        </pc:inkChg>
        <pc:inkChg chg="del">
          <ac:chgData name="Pamela Bleeker - Goodijk" userId="7c28d123-8c25-4afe-a69c-a23c28fccbd1" providerId="ADAL" clId="{83DD17D3-B4B7-4F71-A46E-CD2EA5D0DA5C}" dt="2024-06-06T14:18:46.729" v="2064" actId="478"/>
          <ac:inkMkLst>
            <pc:docMk/>
            <pc:sldMk cId="1588908513" sldId="371"/>
            <ac:inkMk id="3" creationId="{E12081A0-EC0E-5137-D88E-44CF273055DD}"/>
          </ac:inkMkLst>
        </pc:inkChg>
        <pc:inkChg chg="del">
          <ac:chgData name="Pamela Bleeker - Goodijk" userId="7c28d123-8c25-4afe-a69c-a23c28fccbd1" providerId="ADAL" clId="{83DD17D3-B4B7-4F71-A46E-CD2EA5D0DA5C}" dt="2024-06-06T14:18:48.748" v="2066" actId="478"/>
          <ac:inkMkLst>
            <pc:docMk/>
            <pc:sldMk cId="1588908513" sldId="371"/>
            <ac:inkMk id="4" creationId="{26ABCF88-1B07-0358-2B3E-A14EE16B8C86}"/>
          </ac:inkMkLst>
        </pc:inkChg>
        <pc:inkChg chg="del">
          <ac:chgData name="Pamela Bleeker - Goodijk" userId="7c28d123-8c25-4afe-a69c-a23c28fccbd1" providerId="ADAL" clId="{83DD17D3-B4B7-4F71-A46E-CD2EA5D0DA5C}" dt="2024-06-06T14:18:44.645" v="2062" actId="478"/>
          <ac:inkMkLst>
            <pc:docMk/>
            <pc:sldMk cId="1588908513" sldId="371"/>
            <ac:inkMk id="14" creationId="{1D750A12-8AB3-E45A-C722-0CC9EBF39961}"/>
          </ac:inkMkLst>
        </pc:inkChg>
      </pc:sldChg>
      <pc:sldChg chg="addSp delSp modSp mod modNotes">
        <pc:chgData name="Pamela Bleeker - Goodijk" userId="7c28d123-8c25-4afe-a69c-a23c28fccbd1" providerId="ADAL" clId="{83DD17D3-B4B7-4F71-A46E-CD2EA5D0DA5C}" dt="2024-06-06T14:19:44.400" v="2076" actId="1076"/>
        <pc:sldMkLst>
          <pc:docMk/>
          <pc:sldMk cId="1708533718" sldId="372"/>
        </pc:sldMkLst>
        <pc:picChg chg="add mod">
          <ac:chgData name="Pamela Bleeker - Goodijk" userId="7c28d123-8c25-4afe-a69c-a23c28fccbd1" providerId="ADAL" clId="{83DD17D3-B4B7-4F71-A46E-CD2EA5D0DA5C}" dt="2024-06-06T14:19:44.400" v="2076" actId="1076"/>
          <ac:picMkLst>
            <pc:docMk/>
            <pc:sldMk cId="1708533718" sldId="372"/>
            <ac:picMk id="9" creationId="{33A360B4-85E5-9C84-3E37-93F5670162E1}"/>
          </ac:picMkLst>
        </pc:picChg>
        <pc:picChg chg="del">
          <ac:chgData name="Pamela Bleeker - Goodijk" userId="7c28d123-8c25-4afe-a69c-a23c28fccbd1" providerId="ADAL" clId="{83DD17D3-B4B7-4F71-A46E-CD2EA5D0DA5C}" dt="2024-06-06T14:19:28.630" v="2069" actId="478"/>
          <ac:picMkLst>
            <pc:docMk/>
            <pc:sldMk cId="1708533718" sldId="372"/>
            <ac:picMk id="13" creationId="{5704C62A-6446-7213-1479-703FB999E23C}"/>
          </ac:picMkLst>
        </pc:picChg>
        <pc:inkChg chg="del">
          <ac:chgData name="Pamela Bleeker - Goodijk" userId="7c28d123-8c25-4afe-a69c-a23c28fccbd1" providerId="ADAL" clId="{83DD17D3-B4B7-4F71-A46E-CD2EA5D0DA5C}" dt="2024-06-06T14:19:35.440" v="2073" actId="478"/>
          <ac:inkMkLst>
            <pc:docMk/>
            <pc:sldMk cId="1708533718" sldId="372"/>
            <ac:inkMk id="2" creationId="{CA61BEB0-1EF4-14E5-719C-0CBB1855E7A5}"/>
          </ac:inkMkLst>
        </pc:inkChg>
        <pc:inkChg chg="del">
          <ac:chgData name="Pamela Bleeker - Goodijk" userId="7c28d123-8c25-4afe-a69c-a23c28fccbd1" providerId="ADAL" clId="{83DD17D3-B4B7-4F71-A46E-CD2EA5D0DA5C}" dt="2024-06-06T14:19:32.941" v="2071" actId="478"/>
          <ac:inkMkLst>
            <pc:docMk/>
            <pc:sldMk cId="1708533718" sldId="372"/>
            <ac:inkMk id="3" creationId="{E12081A0-EC0E-5137-D88E-44CF273055DD}"/>
          </ac:inkMkLst>
        </pc:inkChg>
        <pc:inkChg chg="del">
          <ac:chgData name="Pamela Bleeker - Goodijk" userId="7c28d123-8c25-4afe-a69c-a23c28fccbd1" providerId="ADAL" clId="{83DD17D3-B4B7-4F71-A46E-CD2EA5D0DA5C}" dt="2024-06-06T14:19:34.183" v="2072" actId="478"/>
          <ac:inkMkLst>
            <pc:docMk/>
            <pc:sldMk cId="1708533718" sldId="372"/>
            <ac:inkMk id="4" creationId="{26ABCF88-1B07-0358-2B3E-A14EE16B8C86}"/>
          </ac:inkMkLst>
        </pc:inkChg>
        <pc:inkChg chg="del">
          <ac:chgData name="Pamela Bleeker - Goodijk" userId="7c28d123-8c25-4afe-a69c-a23c28fccbd1" providerId="ADAL" clId="{83DD17D3-B4B7-4F71-A46E-CD2EA5D0DA5C}" dt="2024-06-06T14:19:36.965" v="2074" actId="478"/>
          <ac:inkMkLst>
            <pc:docMk/>
            <pc:sldMk cId="1708533718" sldId="372"/>
            <ac:inkMk id="7" creationId="{E4E914C8-9E4E-E6B2-EA2A-2292526E19C6}"/>
          </ac:inkMkLst>
        </pc:inkChg>
        <pc:inkChg chg="del">
          <ac:chgData name="Pamela Bleeker - Goodijk" userId="7c28d123-8c25-4afe-a69c-a23c28fccbd1" providerId="ADAL" clId="{83DD17D3-B4B7-4F71-A46E-CD2EA5D0DA5C}" dt="2024-06-06T14:19:31.528" v="2070" actId="478"/>
          <ac:inkMkLst>
            <pc:docMk/>
            <pc:sldMk cId="1708533718" sldId="372"/>
            <ac:inkMk id="14" creationId="{1D750A12-8AB3-E45A-C722-0CC9EBF39961}"/>
          </ac:inkMkLst>
        </pc:inkChg>
      </pc:sldChg>
      <pc:sldChg chg="addSp delSp modSp mod modNotes">
        <pc:chgData name="Pamela Bleeker - Goodijk" userId="7c28d123-8c25-4afe-a69c-a23c28fccbd1" providerId="ADAL" clId="{83DD17D3-B4B7-4F71-A46E-CD2EA5D0DA5C}" dt="2024-06-06T14:20:34.127" v="2086" actId="1076"/>
        <pc:sldMkLst>
          <pc:docMk/>
          <pc:sldMk cId="173227972" sldId="373"/>
        </pc:sldMkLst>
        <pc:picChg chg="add mod">
          <ac:chgData name="Pamela Bleeker - Goodijk" userId="7c28d123-8c25-4afe-a69c-a23c28fccbd1" providerId="ADAL" clId="{83DD17D3-B4B7-4F71-A46E-CD2EA5D0DA5C}" dt="2024-06-06T14:20:34.127" v="2086" actId="1076"/>
          <ac:picMkLst>
            <pc:docMk/>
            <pc:sldMk cId="173227972" sldId="373"/>
            <ac:picMk id="10" creationId="{3BDB94A7-4501-823B-D70B-173BA1DB784C}"/>
          </ac:picMkLst>
        </pc:picChg>
        <pc:picChg chg="del">
          <ac:chgData name="Pamela Bleeker - Goodijk" userId="7c28d123-8c25-4afe-a69c-a23c28fccbd1" providerId="ADAL" clId="{83DD17D3-B4B7-4F71-A46E-CD2EA5D0DA5C}" dt="2024-06-06T14:20:14.358" v="2077" actId="478"/>
          <ac:picMkLst>
            <pc:docMk/>
            <pc:sldMk cId="173227972" sldId="373"/>
            <ac:picMk id="13" creationId="{5704C62A-6446-7213-1479-703FB999E23C}"/>
          </ac:picMkLst>
        </pc:picChg>
        <pc:inkChg chg="del">
          <ac:chgData name="Pamela Bleeker - Goodijk" userId="7c28d123-8c25-4afe-a69c-a23c28fccbd1" providerId="ADAL" clId="{83DD17D3-B4B7-4F71-A46E-CD2EA5D0DA5C}" dt="2024-06-06T14:20:20.921" v="2083" actId="478"/>
          <ac:inkMkLst>
            <pc:docMk/>
            <pc:sldMk cId="173227972" sldId="373"/>
            <ac:inkMk id="2" creationId="{CA61BEB0-1EF4-14E5-719C-0CBB1855E7A5}"/>
          </ac:inkMkLst>
        </pc:inkChg>
        <pc:inkChg chg="del">
          <ac:chgData name="Pamela Bleeker - Goodijk" userId="7c28d123-8c25-4afe-a69c-a23c28fccbd1" providerId="ADAL" clId="{83DD17D3-B4B7-4F71-A46E-CD2EA5D0DA5C}" dt="2024-06-06T14:20:16.577" v="2079" actId="478"/>
          <ac:inkMkLst>
            <pc:docMk/>
            <pc:sldMk cId="173227972" sldId="373"/>
            <ac:inkMk id="3" creationId="{E12081A0-EC0E-5137-D88E-44CF273055DD}"/>
          </ac:inkMkLst>
        </pc:inkChg>
        <pc:inkChg chg="del">
          <ac:chgData name="Pamela Bleeker - Goodijk" userId="7c28d123-8c25-4afe-a69c-a23c28fccbd1" providerId="ADAL" clId="{83DD17D3-B4B7-4F71-A46E-CD2EA5D0DA5C}" dt="2024-06-06T14:20:18.837" v="2081" actId="478"/>
          <ac:inkMkLst>
            <pc:docMk/>
            <pc:sldMk cId="173227972" sldId="373"/>
            <ac:inkMk id="4" creationId="{26ABCF88-1B07-0358-2B3E-A14EE16B8C86}"/>
          </ac:inkMkLst>
        </pc:inkChg>
        <pc:inkChg chg="del">
          <ac:chgData name="Pamela Bleeker - Goodijk" userId="7c28d123-8c25-4afe-a69c-a23c28fccbd1" providerId="ADAL" clId="{83DD17D3-B4B7-4F71-A46E-CD2EA5D0DA5C}" dt="2024-06-06T14:20:19.817" v="2082" actId="478"/>
          <ac:inkMkLst>
            <pc:docMk/>
            <pc:sldMk cId="173227972" sldId="373"/>
            <ac:inkMk id="7" creationId="{E4E914C8-9E4E-E6B2-EA2A-2292526E19C6}"/>
          </ac:inkMkLst>
        </pc:inkChg>
        <pc:inkChg chg="del">
          <ac:chgData name="Pamela Bleeker - Goodijk" userId="7c28d123-8c25-4afe-a69c-a23c28fccbd1" providerId="ADAL" clId="{83DD17D3-B4B7-4F71-A46E-CD2EA5D0DA5C}" dt="2024-06-06T14:20:17.697" v="2080" actId="478"/>
          <ac:inkMkLst>
            <pc:docMk/>
            <pc:sldMk cId="173227972" sldId="373"/>
            <ac:inkMk id="8" creationId="{0D94A945-54DC-DD7A-4F46-4C28B919E790}"/>
          </ac:inkMkLst>
        </pc:inkChg>
        <pc:inkChg chg="del">
          <ac:chgData name="Pamela Bleeker - Goodijk" userId="7c28d123-8c25-4afe-a69c-a23c28fccbd1" providerId="ADAL" clId="{83DD17D3-B4B7-4F71-A46E-CD2EA5D0DA5C}" dt="2024-06-06T14:20:15.464" v="2078" actId="478"/>
          <ac:inkMkLst>
            <pc:docMk/>
            <pc:sldMk cId="173227972" sldId="373"/>
            <ac:inkMk id="14" creationId="{1D750A12-8AB3-E45A-C722-0CC9EBF39961}"/>
          </ac:inkMkLst>
        </pc:inkChg>
      </pc:sldChg>
      <pc:sldChg chg="addSp delSp modSp mod modNotes">
        <pc:chgData name="Pamela Bleeker - Goodijk" userId="7c28d123-8c25-4afe-a69c-a23c28fccbd1" providerId="ADAL" clId="{83DD17D3-B4B7-4F71-A46E-CD2EA5D0DA5C}" dt="2024-06-06T14:27:25.186" v="2090" actId="1076"/>
        <pc:sldMkLst>
          <pc:docMk/>
          <pc:sldMk cId="1949916970" sldId="374"/>
        </pc:sldMkLst>
        <pc:picChg chg="add mod">
          <ac:chgData name="Pamela Bleeker - Goodijk" userId="7c28d123-8c25-4afe-a69c-a23c28fccbd1" providerId="ADAL" clId="{83DD17D3-B4B7-4F71-A46E-CD2EA5D0DA5C}" dt="2024-06-06T14:27:25.186" v="2090" actId="1076"/>
          <ac:picMkLst>
            <pc:docMk/>
            <pc:sldMk cId="1949916970" sldId="374"/>
            <ac:picMk id="3" creationId="{F437690F-8888-EE9B-7515-9E8982CF1C1C}"/>
          </ac:picMkLst>
        </pc:picChg>
        <pc:picChg chg="del">
          <ac:chgData name="Pamela Bleeker - Goodijk" userId="7c28d123-8c25-4afe-a69c-a23c28fccbd1" providerId="ADAL" clId="{83DD17D3-B4B7-4F71-A46E-CD2EA5D0DA5C}" dt="2024-06-06T14:27:17.608" v="2087" actId="478"/>
          <ac:picMkLst>
            <pc:docMk/>
            <pc:sldMk cId="1949916970" sldId="374"/>
            <ac:picMk id="8" creationId="{5D1DB963-F802-D4DC-8A62-39395A2D7392}"/>
          </ac:picMkLst>
        </pc:picChg>
        <pc:inkChg chg="del">
          <ac:chgData name="Pamela Bleeker - Goodijk" userId="7c28d123-8c25-4afe-a69c-a23c28fccbd1" providerId="ADAL" clId="{83DD17D3-B4B7-4F71-A46E-CD2EA5D0DA5C}" dt="2024-06-06T14:27:20.117" v="2088" actId="478"/>
          <ac:inkMkLst>
            <pc:docMk/>
            <pc:sldMk cId="1949916970" sldId="374"/>
            <ac:inkMk id="9" creationId="{42B1C207-6AC1-1538-1C08-93CAB7D1374E}"/>
          </ac:inkMkLst>
        </pc:inkChg>
      </pc:sldChg>
      <pc:sldChg chg="addSp delSp modSp mod modNotes">
        <pc:chgData name="Pamela Bleeker - Goodijk" userId="7c28d123-8c25-4afe-a69c-a23c28fccbd1" providerId="ADAL" clId="{83DD17D3-B4B7-4F71-A46E-CD2EA5D0DA5C}" dt="2024-06-06T14:27:59.925" v="2095" actId="1076"/>
        <pc:sldMkLst>
          <pc:docMk/>
          <pc:sldMk cId="1900918777" sldId="375"/>
        </pc:sldMkLst>
        <pc:picChg chg="add mod">
          <ac:chgData name="Pamela Bleeker - Goodijk" userId="7c28d123-8c25-4afe-a69c-a23c28fccbd1" providerId="ADAL" clId="{83DD17D3-B4B7-4F71-A46E-CD2EA5D0DA5C}" dt="2024-06-06T14:27:59.925" v="2095" actId="1076"/>
          <ac:picMkLst>
            <pc:docMk/>
            <pc:sldMk cId="1900918777" sldId="375"/>
            <ac:picMk id="4" creationId="{6100C0FC-CFA1-2C04-D190-34282CC944B2}"/>
          </ac:picMkLst>
        </pc:picChg>
        <pc:picChg chg="del">
          <ac:chgData name="Pamela Bleeker - Goodijk" userId="7c28d123-8c25-4afe-a69c-a23c28fccbd1" providerId="ADAL" clId="{83DD17D3-B4B7-4F71-A46E-CD2EA5D0DA5C}" dt="2024-06-06T14:27:51.030" v="2091" actId="478"/>
          <ac:picMkLst>
            <pc:docMk/>
            <pc:sldMk cId="1900918777" sldId="375"/>
            <ac:picMk id="8" creationId="{5D1DB963-F802-D4DC-8A62-39395A2D7392}"/>
          </ac:picMkLst>
        </pc:picChg>
        <pc:inkChg chg="del">
          <ac:chgData name="Pamela Bleeker - Goodijk" userId="7c28d123-8c25-4afe-a69c-a23c28fccbd1" providerId="ADAL" clId="{83DD17D3-B4B7-4F71-A46E-CD2EA5D0DA5C}" dt="2024-06-06T14:27:53.272" v="2093" actId="478"/>
          <ac:inkMkLst>
            <pc:docMk/>
            <pc:sldMk cId="1900918777" sldId="375"/>
            <ac:inkMk id="2" creationId="{A1F8196E-CF61-3346-2CC4-789D68D3F0E1}"/>
          </ac:inkMkLst>
        </pc:inkChg>
        <pc:inkChg chg="del">
          <ac:chgData name="Pamela Bleeker - Goodijk" userId="7c28d123-8c25-4afe-a69c-a23c28fccbd1" providerId="ADAL" clId="{83DD17D3-B4B7-4F71-A46E-CD2EA5D0DA5C}" dt="2024-06-06T14:27:52.364" v="2092" actId="478"/>
          <ac:inkMkLst>
            <pc:docMk/>
            <pc:sldMk cId="1900918777" sldId="375"/>
            <ac:inkMk id="9" creationId="{42B1C207-6AC1-1538-1C08-93CAB7D1374E}"/>
          </ac:inkMkLst>
        </pc:inkChg>
      </pc:sldChg>
      <pc:sldChg chg="addSp delSp modSp mod modNotes">
        <pc:chgData name="Pamela Bleeker - Goodijk" userId="7c28d123-8c25-4afe-a69c-a23c28fccbd1" providerId="ADAL" clId="{83DD17D3-B4B7-4F71-A46E-CD2EA5D0DA5C}" dt="2024-06-06T14:28:52.140" v="2101" actId="1076"/>
        <pc:sldMkLst>
          <pc:docMk/>
          <pc:sldMk cId="2363907333" sldId="376"/>
        </pc:sldMkLst>
        <pc:picChg chg="add mod">
          <ac:chgData name="Pamela Bleeker - Goodijk" userId="7c28d123-8c25-4afe-a69c-a23c28fccbd1" providerId="ADAL" clId="{83DD17D3-B4B7-4F71-A46E-CD2EA5D0DA5C}" dt="2024-06-06T14:28:52.140" v="2101" actId="1076"/>
          <ac:picMkLst>
            <pc:docMk/>
            <pc:sldMk cId="2363907333" sldId="376"/>
            <ac:picMk id="7" creationId="{7F530AED-94B8-4ECE-6C5E-8CDC8BA83452}"/>
          </ac:picMkLst>
        </pc:picChg>
        <pc:picChg chg="del">
          <ac:chgData name="Pamela Bleeker - Goodijk" userId="7c28d123-8c25-4afe-a69c-a23c28fccbd1" providerId="ADAL" clId="{83DD17D3-B4B7-4F71-A46E-CD2EA5D0DA5C}" dt="2024-06-06T14:28:25.607" v="2096" actId="478"/>
          <ac:picMkLst>
            <pc:docMk/>
            <pc:sldMk cId="2363907333" sldId="376"/>
            <ac:picMk id="8" creationId="{5D1DB963-F802-D4DC-8A62-39395A2D7392}"/>
          </ac:picMkLst>
        </pc:picChg>
        <pc:inkChg chg="del">
          <ac:chgData name="Pamela Bleeker - Goodijk" userId="7c28d123-8c25-4afe-a69c-a23c28fccbd1" providerId="ADAL" clId="{83DD17D3-B4B7-4F71-A46E-CD2EA5D0DA5C}" dt="2024-06-06T14:28:29.572" v="2098" actId="478"/>
          <ac:inkMkLst>
            <pc:docMk/>
            <pc:sldMk cId="2363907333" sldId="376"/>
            <ac:inkMk id="2" creationId="{A1F8196E-CF61-3346-2CC4-789D68D3F0E1}"/>
          </ac:inkMkLst>
        </pc:inkChg>
        <pc:inkChg chg="del">
          <ac:chgData name="Pamela Bleeker - Goodijk" userId="7c28d123-8c25-4afe-a69c-a23c28fccbd1" providerId="ADAL" clId="{83DD17D3-B4B7-4F71-A46E-CD2EA5D0DA5C}" dt="2024-06-06T14:28:30.420" v="2099" actId="478"/>
          <ac:inkMkLst>
            <pc:docMk/>
            <pc:sldMk cId="2363907333" sldId="376"/>
            <ac:inkMk id="3" creationId="{A187E251-7DD6-FEE0-BE2B-C5F0FE51AFA2}"/>
          </ac:inkMkLst>
        </pc:inkChg>
        <pc:inkChg chg="del">
          <ac:chgData name="Pamela Bleeker - Goodijk" userId="7c28d123-8c25-4afe-a69c-a23c28fccbd1" providerId="ADAL" clId="{83DD17D3-B4B7-4F71-A46E-CD2EA5D0DA5C}" dt="2024-06-06T14:28:28.216" v="2097" actId="478"/>
          <ac:inkMkLst>
            <pc:docMk/>
            <pc:sldMk cId="2363907333" sldId="376"/>
            <ac:inkMk id="9" creationId="{42B1C207-6AC1-1538-1C08-93CAB7D1374E}"/>
          </ac:inkMkLst>
        </pc:inkChg>
      </pc:sldChg>
      <pc:sldChg chg="addSp delSp modSp mod modNotes">
        <pc:chgData name="Pamela Bleeker - Goodijk" userId="7c28d123-8c25-4afe-a69c-a23c28fccbd1" providerId="ADAL" clId="{83DD17D3-B4B7-4F71-A46E-CD2EA5D0DA5C}" dt="2024-06-06T14:29:34.567" v="2109" actId="14100"/>
        <pc:sldMkLst>
          <pc:docMk/>
          <pc:sldMk cId="561081267" sldId="377"/>
        </pc:sldMkLst>
        <pc:picChg chg="del">
          <ac:chgData name="Pamela Bleeker - Goodijk" userId="7c28d123-8c25-4afe-a69c-a23c28fccbd1" providerId="ADAL" clId="{83DD17D3-B4B7-4F71-A46E-CD2EA5D0DA5C}" dt="2024-06-06T14:29:17.689" v="2102" actId="478"/>
          <ac:picMkLst>
            <pc:docMk/>
            <pc:sldMk cId="561081267" sldId="377"/>
            <ac:picMk id="8" creationId="{5D1DB963-F802-D4DC-8A62-39395A2D7392}"/>
          </ac:picMkLst>
        </pc:picChg>
        <pc:picChg chg="add mod">
          <ac:chgData name="Pamela Bleeker - Goodijk" userId="7c28d123-8c25-4afe-a69c-a23c28fccbd1" providerId="ADAL" clId="{83DD17D3-B4B7-4F71-A46E-CD2EA5D0DA5C}" dt="2024-06-06T14:29:34.567" v="2109" actId="14100"/>
          <ac:picMkLst>
            <pc:docMk/>
            <pc:sldMk cId="561081267" sldId="377"/>
            <ac:picMk id="10" creationId="{C06E0B8A-E1AC-F506-314E-7600C15C8963}"/>
          </ac:picMkLst>
        </pc:picChg>
        <pc:inkChg chg="del">
          <ac:chgData name="Pamela Bleeker - Goodijk" userId="7c28d123-8c25-4afe-a69c-a23c28fccbd1" providerId="ADAL" clId="{83DD17D3-B4B7-4F71-A46E-CD2EA5D0DA5C}" dt="2024-06-06T14:29:21.400" v="2105" actId="478"/>
          <ac:inkMkLst>
            <pc:docMk/>
            <pc:sldMk cId="561081267" sldId="377"/>
            <ac:inkMk id="2" creationId="{A1F8196E-CF61-3346-2CC4-789D68D3F0E1}"/>
          </ac:inkMkLst>
        </pc:inkChg>
        <pc:inkChg chg="del">
          <ac:chgData name="Pamela Bleeker - Goodijk" userId="7c28d123-8c25-4afe-a69c-a23c28fccbd1" providerId="ADAL" clId="{83DD17D3-B4B7-4F71-A46E-CD2EA5D0DA5C}" dt="2024-06-06T14:29:20.298" v="2104" actId="478"/>
          <ac:inkMkLst>
            <pc:docMk/>
            <pc:sldMk cId="561081267" sldId="377"/>
            <ac:inkMk id="3" creationId="{A187E251-7DD6-FEE0-BE2B-C5F0FE51AFA2}"/>
          </ac:inkMkLst>
        </pc:inkChg>
        <pc:inkChg chg="del">
          <ac:chgData name="Pamela Bleeker - Goodijk" userId="7c28d123-8c25-4afe-a69c-a23c28fccbd1" providerId="ADAL" clId="{83DD17D3-B4B7-4F71-A46E-CD2EA5D0DA5C}" dt="2024-06-06T14:29:22.657" v="2106" actId="478"/>
          <ac:inkMkLst>
            <pc:docMk/>
            <pc:sldMk cId="561081267" sldId="377"/>
            <ac:inkMk id="4" creationId="{7DA21341-A8B0-78CE-831E-781053BDFC06}"/>
          </ac:inkMkLst>
        </pc:inkChg>
        <pc:inkChg chg="del">
          <ac:chgData name="Pamela Bleeker - Goodijk" userId="7c28d123-8c25-4afe-a69c-a23c28fccbd1" providerId="ADAL" clId="{83DD17D3-B4B7-4F71-A46E-CD2EA5D0DA5C}" dt="2024-06-06T14:29:19.180" v="2103" actId="478"/>
          <ac:inkMkLst>
            <pc:docMk/>
            <pc:sldMk cId="561081267" sldId="377"/>
            <ac:inkMk id="9" creationId="{42B1C207-6AC1-1538-1C08-93CAB7D1374E}"/>
          </ac:inkMkLst>
        </pc:inkChg>
      </pc:sldChg>
      <pc:sldChg chg="addSp delSp modSp mod modNotes">
        <pc:chgData name="Pamela Bleeker - Goodijk" userId="7c28d123-8c25-4afe-a69c-a23c28fccbd1" providerId="ADAL" clId="{83DD17D3-B4B7-4F71-A46E-CD2EA5D0DA5C}" dt="2024-06-06T14:30:28.833" v="2115" actId="14100"/>
        <pc:sldMkLst>
          <pc:docMk/>
          <pc:sldMk cId="497218897" sldId="378"/>
        </pc:sldMkLst>
        <pc:picChg chg="add mod">
          <ac:chgData name="Pamela Bleeker - Goodijk" userId="7c28d123-8c25-4afe-a69c-a23c28fccbd1" providerId="ADAL" clId="{83DD17D3-B4B7-4F71-A46E-CD2EA5D0DA5C}" dt="2024-06-06T14:30:28.833" v="2115" actId="14100"/>
          <ac:picMkLst>
            <pc:docMk/>
            <pc:sldMk cId="497218897" sldId="378"/>
            <ac:picMk id="3" creationId="{3A8F00B9-F552-52C1-CD3A-CB5E2D33DF56}"/>
          </ac:picMkLst>
        </pc:picChg>
        <pc:picChg chg="del">
          <ac:chgData name="Pamela Bleeker - Goodijk" userId="7c28d123-8c25-4afe-a69c-a23c28fccbd1" providerId="ADAL" clId="{83DD17D3-B4B7-4F71-A46E-CD2EA5D0DA5C}" dt="2024-06-06T14:30:09.974" v="2110" actId="478"/>
          <ac:picMkLst>
            <pc:docMk/>
            <pc:sldMk cId="497218897" sldId="378"/>
            <ac:picMk id="11" creationId="{61BAE378-835F-D70E-5161-6A1370730279}"/>
          </ac:picMkLst>
        </pc:picChg>
        <pc:inkChg chg="del">
          <ac:chgData name="Pamela Bleeker - Goodijk" userId="7c28d123-8c25-4afe-a69c-a23c28fccbd1" providerId="ADAL" clId="{83DD17D3-B4B7-4F71-A46E-CD2EA5D0DA5C}" dt="2024-06-06T14:30:11.545" v="2111" actId="478"/>
          <ac:inkMkLst>
            <pc:docMk/>
            <pc:sldMk cId="497218897" sldId="378"/>
            <ac:inkMk id="12" creationId="{E1C7DDCB-C27A-3FB9-3C8E-506A4F0EC89F}"/>
          </ac:inkMkLst>
        </pc:inkChg>
      </pc:sldChg>
      <pc:sldChg chg="addSp delSp modSp mod modNotes">
        <pc:chgData name="Pamela Bleeker - Goodijk" userId="7c28d123-8c25-4afe-a69c-a23c28fccbd1" providerId="ADAL" clId="{83DD17D3-B4B7-4F71-A46E-CD2EA5D0DA5C}" dt="2024-06-06T14:31:11.467" v="2121" actId="1076"/>
        <pc:sldMkLst>
          <pc:docMk/>
          <pc:sldMk cId="1670823467" sldId="379"/>
        </pc:sldMkLst>
        <pc:picChg chg="add mod">
          <ac:chgData name="Pamela Bleeker - Goodijk" userId="7c28d123-8c25-4afe-a69c-a23c28fccbd1" providerId="ADAL" clId="{83DD17D3-B4B7-4F71-A46E-CD2EA5D0DA5C}" dt="2024-06-06T14:31:11.467" v="2121" actId="1076"/>
          <ac:picMkLst>
            <pc:docMk/>
            <pc:sldMk cId="1670823467" sldId="379"/>
            <ac:picMk id="4" creationId="{2E2B6227-951E-84BA-01B3-A6AF169FA834}"/>
          </ac:picMkLst>
        </pc:picChg>
        <pc:picChg chg="del">
          <ac:chgData name="Pamela Bleeker - Goodijk" userId="7c28d123-8c25-4afe-a69c-a23c28fccbd1" providerId="ADAL" clId="{83DD17D3-B4B7-4F71-A46E-CD2EA5D0DA5C}" dt="2024-06-06T14:30:56.617" v="2116" actId="478"/>
          <ac:picMkLst>
            <pc:docMk/>
            <pc:sldMk cId="1670823467" sldId="379"/>
            <ac:picMk id="11" creationId="{61BAE378-835F-D70E-5161-6A1370730279}"/>
          </ac:picMkLst>
        </pc:picChg>
        <pc:inkChg chg="del">
          <ac:chgData name="Pamela Bleeker - Goodijk" userId="7c28d123-8c25-4afe-a69c-a23c28fccbd1" providerId="ADAL" clId="{83DD17D3-B4B7-4F71-A46E-CD2EA5D0DA5C}" dt="2024-06-06T14:30:58.636" v="2118" actId="478"/>
          <ac:inkMkLst>
            <pc:docMk/>
            <pc:sldMk cId="1670823467" sldId="379"/>
            <ac:inkMk id="2" creationId="{B74745CF-2803-3536-7BF2-B9CF37951939}"/>
          </ac:inkMkLst>
        </pc:inkChg>
        <pc:inkChg chg="del">
          <ac:chgData name="Pamela Bleeker - Goodijk" userId="7c28d123-8c25-4afe-a69c-a23c28fccbd1" providerId="ADAL" clId="{83DD17D3-B4B7-4F71-A46E-CD2EA5D0DA5C}" dt="2024-06-06T14:30:57.630" v="2117" actId="478"/>
          <ac:inkMkLst>
            <pc:docMk/>
            <pc:sldMk cId="1670823467" sldId="379"/>
            <ac:inkMk id="12" creationId="{E1C7DDCB-C27A-3FB9-3C8E-506A4F0EC89F}"/>
          </ac:inkMkLst>
        </pc:inkChg>
      </pc:sldChg>
      <pc:sldChg chg="addSp delSp modSp mod modNotes">
        <pc:chgData name="Pamela Bleeker - Goodijk" userId="7c28d123-8c25-4afe-a69c-a23c28fccbd1" providerId="ADAL" clId="{83DD17D3-B4B7-4F71-A46E-CD2EA5D0DA5C}" dt="2024-06-06T14:32:02.549" v="2129" actId="14100"/>
        <pc:sldMkLst>
          <pc:docMk/>
          <pc:sldMk cId="1711972329" sldId="380"/>
        </pc:sldMkLst>
        <pc:picChg chg="add mod">
          <ac:chgData name="Pamela Bleeker - Goodijk" userId="7c28d123-8c25-4afe-a69c-a23c28fccbd1" providerId="ADAL" clId="{83DD17D3-B4B7-4F71-A46E-CD2EA5D0DA5C}" dt="2024-06-06T14:32:02.549" v="2129" actId="14100"/>
          <ac:picMkLst>
            <pc:docMk/>
            <pc:sldMk cId="1711972329" sldId="380"/>
            <ac:picMk id="7" creationId="{8A75FF7C-410A-9656-61B6-5ED76E1768B8}"/>
          </ac:picMkLst>
        </pc:picChg>
        <pc:picChg chg="del">
          <ac:chgData name="Pamela Bleeker - Goodijk" userId="7c28d123-8c25-4afe-a69c-a23c28fccbd1" providerId="ADAL" clId="{83DD17D3-B4B7-4F71-A46E-CD2EA5D0DA5C}" dt="2024-06-06T14:31:37.772" v="2122" actId="478"/>
          <ac:picMkLst>
            <pc:docMk/>
            <pc:sldMk cId="1711972329" sldId="380"/>
            <ac:picMk id="11" creationId="{61BAE378-835F-D70E-5161-6A1370730279}"/>
          </ac:picMkLst>
        </pc:picChg>
        <pc:inkChg chg="del">
          <ac:chgData name="Pamela Bleeker - Goodijk" userId="7c28d123-8c25-4afe-a69c-a23c28fccbd1" providerId="ADAL" clId="{83DD17D3-B4B7-4F71-A46E-CD2EA5D0DA5C}" dt="2024-06-06T14:31:40.525" v="2124" actId="478"/>
          <ac:inkMkLst>
            <pc:docMk/>
            <pc:sldMk cId="1711972329" sldId="380"/>
            <ac:inkMk id="2" creationId="{B74745CF-2803-3536-7BF2-B9CF37951939}"/>
          </ac:inkMkLst>
        </pc:inkChg>
        <pc:inkChg chg="del">
          <ac:chgData name="Pamela Bleeker - Goodijk" userId="7c28d123-8c25-4afe-a69c-a23c28fccbd1" providerId="ADAL" clId="{83DD17D3-B4B7-4F71-A46E-CD2EA5D0DA5C}" dt="2024-06-06T14:31:41.960" v="2125" actId="478"/>
          <ac:inkMkLst>
            <pc:docMk/>
            <pc:sldMk cId="1711972329" sldId="380"/>
            <ac:inkMk id="3" creationId="{04BD1B59-27FC-5E7D-94F7-4C5E464D44F4}"/>
          </ac:inkMkLst>
        </pc:inkChg>
        <pc:inkChg chg="del">
          <ac:chgData name="Pamela Bleeker - Goodijk" userId="7c28d123-8c25-4afe-a69c-a23c28fccbd1" providerId="ADAL" clId="{83DD17D3-B4B7-4F71-A46E-CD2EA5D0DA5C}" dt="2024-06-06T14:31:39.406" v="2123" actId="478"/>
          <ac:inkMkLst>
            <pc:docMk/>
            <pc:sldMk cId="1711972329" sldId="380"/>
            <ac:inkMk id="12" creationId="{E1C7DDCB-C27A-3FB9-3C8E-506A4F0EC89F}"/>
          </ac:inkMkLst>
        </pc:inkChg>
      </pc:sldChg>
      <pc:sldChg chg="addSp delSp modSp mod modNotes">
        <pc:chgData name="Pamela Bleeker - Goodijk" userId="7c28d123-8c25-4afe-a69c-a23c28fccbd1" providerId="ADAL" clId="{83DD17D3-B4B7-4F71-A46E-CD2EA5D0DA5C}" dt="2024-06-06T14:34:14.760" v="2137" actId="1076"/>
        <pc:sldMkLst>
          <pc:docMk/>
          <pc:sldMk cId="713749440" sldId="381"/>
        </pc:sldMkLst>
        <pc:picChg chg="add mod">
          <ac:chgData name="Pamela Bleeker - Goodijk" userId="7c28d123-8c25-4afe-a69c-a23c28fccbd1" providerId="ADAL" clId="{83DD17D3-B4B7-4F71-A46E-CD2EA5D0DA5C}" dt="2024-06-06T14:34:14.760" v="2137" actId="1076"/>
          <ac:picMkLst>
            <pc:docMk/>
            <pc:sldMk cId="713749440" sldId="381"/>
            <ac:picMk id="8" creationId="{4CB73300-4447-89F3-2CBB-6D3BDD062A42}"/>
          </ac:picMkLst>
        </pc:picChg>
        <pc:picChg chg="del">
          <ac:chgData name="Pamela Bleeker - Goodijk" userId="7c28d123-8c25-4afe-a69c-a23c28fccbd1" providerId="ADAL" clId="{83DD17D3-B4B7-4F71-A46E-CD2EA5D0DA5C}" dt="2024-06-06T14:33:52.810" v="2131" actId="478"/>
          <ac:picMkLst>
            <pc:docMk/>
            <pc:sldMk cId="713749440" sldId="381"/>
            <ac:picMk id="11" creationId="{61BAE378-835F-D70E-5161-6A1370730279}"/>
          </ac:picMkLst>
        </pc:picChg>
        <pc:inkChg chg="del">
          <ac:chgData name="Pamela Bleeker - Goodijk" userId="7c28d123-8c25-4afe-a69c-a23c28fccbd1" providerId="ADAL" clId="{83DD17D3-B4B7-4F71-A46E-CD2EA5D0DA5C}" dt="2024-06-06T14:33:51.170" v="2130" actId="478"/>
          <ac:inkMkLst>
            <pc:docMk/>
            <pc:sldMk cId="713749440" sldId="381"/>
            <ac:inkMk id="2" creationId="{B74745CF-2803-3536-7BF2-B9CF37951939}"/>
          </ac:inkMkLst>
        </pc:inkChg>
        <pc:inkChg chg="del">
          <ac:chgData name="Pamela Bleeker - Goodijk" userId="7c28d123-8c25-4afe-a69c-a23c28fccbd1" providerId="ADAL" clId="{83DD17D3-B4B7-4F71-A46E-CD2EA5D0DA5C}" dt="2024-06-06T14:33:56.235" v="2133" actId="478"/>
          <ac:inkMkLst>
            <pc:docMk/>
            <pc:sldMk cId="713749440" sldId="381"/>
            <ac:inkMk id="3" creationId="{04BD1B59-27FC-5E7D-94F7-4C5E464D44F4}"/>
          </ac:inkMkLst>
        </pc:inkChg>
        <pc:inkChg chg="del">
          <ac:chgData name="Pamela Bleeker - Goodijk" userId="7c28d123-8c25-4afe-a69c-a23c28fccbd1" providerId="ADAL" clId="{83DD17D3-B4B7-4F71-A46E-CD2EA5D0DA5C}" dt="2024-06-06T14:33:57.122" v="2134" actId="478"/>
          <ac:inkMkLst>
            <pc:docMk/>
            <pc:sldMk cId="713749440" sldId="381"/>
            <ac:inkMk id="4" creationId="{D5F5C618-46A6-5FDB-7C89-4CFE33711168}"/>
          </ac:inkMkLst>
        </pc:inkChg>
        <pc:inkChg chg="del">
          <ac:chgData name="Pamela Bleeker - Goodijk" userId="7c28d123-8c25-4afe-a69c-a23c28fccbd1" providerId="ADAL" clId="{83DD17D3-B4B7-4F71-A46E-CD2EA5D0DA5C}" dt="2024-06-06T14:33:55.026" v="2132" actId="478"/>
          <ac:inkMkLst>
            <pc:docMk/>
            <pc:sldMk cId="713749440" sldId="381"/>
            <ac:inkMk id="12" creationId="{E1C7DDCB-C27A-3FB9-3C8E-506A4F0EC89F}"/>
          </ac:inkMkLst>
        </pc:inkChg>
      </pc:sldChg>
      <pc:sldChg chg="addSp delSp modSp mod modNotes">
        <pc:chgData name="Pamela Bleeker - Goodijk" userId="7c28d123-8c25-4afe-a69c-a23c28fccbd1" providerId="ADAL" clId="{83DD17D3-B4B7-4F71-A46E-CD2EA5D0DA5C}" dt="2024-06-06T14:34:56.395" v="2146" actId="14100"/>
        <pc:sldMkLst>
          <pc:docMk/>
          <pc:sldMk cId="690020000" sldId="382"/>
        </pc:sldMkLst>
        <pc:picChg chg="add mod">
          <ac:chgData name="Pamela Bleeker - Goodijk" userId="7c28d123-8c25-4afe-a69c-a23c28fccbd1" providerId="ADAL" clId="{83DD17D3-B4B7-4F71-A46E-CD2EA5D0DA5C}" dt="2024-06-06T14:34:56.395" v="2146" actId="14100"/>
          <ac:picMkLst>
            <pc:docMk/>
            <pc:sldMk cId="690020000" sldId="382"/>
            <ac:picMk id="9" creationId="{6619E5E2-2BDE-3DC0-5AD7-D7B3196673A8}"/>
          </ac:picMkLst>
        </pc:picChg>
        <pc:picChg chg="del">
          <ac:chgData name="Pamela Bleeker - Goodijk" userId="7c28d123-8c25-4afe-a69c-a23c28fccbd1" providerId="ADAL" clId="{83DD17D3-B4B7-4F71-A46E-CD2EA5D0DA5C}" dt="2024-06-06T14:34:37.600" v="2138" actId="478"/>
          <ac:picMkLst>
            <pc:docMk/>
            <pc:sldMk cId="690020000" sldId="382"/>
            <ac:picMk id="11" creationId="{61BAE378-835F-D70E-5161-6A1370730279}"/>
          </ac:picMkLst>
        </pc:picChg>
        <pc:inkChg chg="del">
          <ac:chgData name="Pamela Bleeker - Goodijk" userId="7c28d123-8c25-4afe-a69c-a23c28fccbd1" providerId="ADAL" clId="{83DD17D3-B4B7-4F71-A46E-CD2EA5D0DA5C}" dt="2024-06-06T14:34:39.423" v="2140" actId="478"/>
          <ac:inkMkLst>
            <pc:docMk/>
            <pc:sldMk cId="690020000" sldId="382"/>
            <ac:inkMk id="2" creationId="{B74745CF-2803-3536-7BF2-B9CF37951939}"/>
          </ac:inkMkLst>
        </pc:inkChg>
        <pc:inkChg chg="del">
          <ac:chgData name="Pamela Bleeker - Goodijk" userId="7c28d123-8c25-4afe-a69c-a23c28fccbd1" providerId="ADAL" clId="{83DD17D3-B4B7-4F71-A46E-CD2EA5D0DA5C}" dt="2024-06-06T14:34:42.157" v="2142" actId="478"/>
          <ac:inkMkLst>
            <pc:docMk/>
            <pc:sldMk cId="690020000" sldId="382"/>
            <ac:inkMk id="3" creationId="{04BD1B59-27FC-5E7D-94F7-4C5E464D44F4}"/>
          </ac:inkMkLst>
        </pc:inkChg>
        <pc:inkChg chg="del">
          <ac:chgData name="Pamela Bleeker - Goodijk" userId="7c28d123-8c25-4afe-a69c-a23c28fccbd1" providerId="ADAL" clId="{83DD17D3-B4B7-4F71-A46E-CD2EA5D0DA5C}" dt="2024-06-06T14:34:42.971" v="2143" actId="478"/>
          <ac:inkMkLst>
            <pc:docMk/>
            <pc:sldMk cId="690020000" sldId="382"/>
            <ac:inkMk id="4" creationId="{D5F5C618-46A6-5FDB-7C89-4CFE33711168}"/>
          </ac:inkMkLst>
        </pc:inkChg>
        <pc:inkChg chg="del">
          <ac:chgData name="Pamela Bleeker - Goodijk" userId="7c28d123-8c25-4afe-a69c-a23c28fccbd1" providerId="ADAL" clId="{83DD17D3-B4B7-4F71-A46E-CD2EA5D0DA5C}" dt="2024-06-06T14:34:40.522" v="2141" actId="478"/>
          <ac:inkMkLst>
            <pc:docMk/>
            <pc:sldMk cId="690020000" sldId="382"/>
            <ac:inkMk id="7" creationId="{CD085723-FE24-DC7B-FC4E-B2377B03745F}"/>
          </ac:inkMkLst>
        </pc:inkChg>
        <pc:inkChg chg="del">
          <ac:chgData name="Pamela Bleeker - Goodijk" userId="7c28d123-8c25-4afe-a69c-a23c28fccbd1" providerId="ADAL" clId="{83DD17D3-B4B7-4F71-A46E-CD2EA5D0DA5C}" dt="2024-06-06T14:34:38.433" v="2139" actId="478"/>
          <ac:inkMkLst>
            <pc:docMk/>
            <pc:sldMk cId="690020000" sldId="382"/>
            <ac:inkMk id="12" creationId="{E1C7DDCB-C27A-3FB9-3C8E-506A4F0EC89F}"/>
          </ac:inkMkLst>
        </pc:inkChg>
      </pc:sldChg>
      <pc:sldChg chg="addSp delSp modSp add del mod modNotes">
        <pc:chgData name="Pamela Bleeker - Goodijk" userId="7c28d123-8c25-4afe-a69c-a23c28fccbd1" providerId="ADAL" clId="{83DD17D3-B4B7-4F71-A46E-CD2EA5D0DA5C}" dt="2024-06-06T14:35:47.890" v="2157" actId="1076"/>
        <pc:sldMkLst>
          <pc:docMk/>
          <pc:sldMk cId="1402893844" sldId="383"/>
        </pc:sldMkLst>
        <pc:picChg chg="add mod">
          <ac:chgData name="Pamela Bleeker - Goodijk" userId="7c28d123-8c25-4afe-a69c-a23c28fccbd1" providerId="ADAL" clId="{83DD17D3-B4B7-4F71-A46E-CD2EA5D0DA5C}" dt="2024-06-06T14:35:47.890" v="2157" actId="1076"/>
          <ac:picMkLst>
            <pc:docMk/>
            <pc:sldMk cId="1402893844" sldId="383"/>
            <ac:picMk id="10" creationId="{8F4F2496-87BA-52EB-F1F5-A35EBAFD17EB}"/>
          </ac:picMkLst>
        </pc:picChg>
        <pc:picChg chg="del">
          <ac:chgData name="Pamela Bleeker - Goodijk" userId="7c28d123-8c25-4afe-a69c-a23c28fccbd1" providerId="ADAL" clId="{83DD17D3-B4B7-4F71-A46E-CD2EA5D0DA5C}" dt="2024-06-06T14:35:29.374" v="2149" actId="478"/>
          <ac:picMkLst>
            <pc:docMk/>
            <pc:sldMk cId="1402893844" sldId="383"/>
            <ac:picMk id="11" creationId="{61BAE378-835F-D70E-5161-6A1370730279}"/>
          </ac:picMkLst>
        </pc:picChg>
        <pc:inkChg chg="del">
          <ac:chgData name="Pamela Bleeker - Goodijk" userId="7c28d123-8c25-4afe-a69c-a23c28fccbd1" providerId="ADAL" clId="{83DD17D3-B4B7-4F71-A46E-CD2EA5D0DA5C}" dt="2024-06-06T14:35:31.372" v="2151" actId="478"/>
          <ac:inkMkLst>
            <pc:docMk/>
            <pc:sldMk cId="1402893844" sldId="383"/>
            <ac:inkMk id="2" creationId="{B74745CF-2803-3536-7BF2-B9CF37951939}"/>
          </ac:inkMkLst>
        </pc:inkChg>
        <pc:inkChg chg="del">
          <ac:chgData name="Pamela Bleeker - Goodijk" userId="7c28d123-8c25-4afe-a69c-a23c28fccbd1" providerId="ADAL" clId="{83DD17D3-B4B7-4F71-A46E-CD2EA5D0DA5C}" dt="2024-06-06T14:35:36.714" v="2155" actId="478"/>
          <ac:inkMkLst>
            <pc:docMk/>
            <pc:sldMk cId="1402893844" sldId="383"/>
            <ac:inkMk id="3" creationId="{04BD1B59-27FC-5E7D-94F7-4C5E464D44F4}"/>
          </ac:inkMkLst>
        </pc:inkChg>
        <pc:inkChg chg="del">
          <ac:chgData name="Pamela Bleeker - Goodijk" userId="7c28d123-8c25-4afe-a69c-a23c28fccbd1" providerId="ADAL" clId="{83DD17D3-B4B7-4F71-A46E-CD2EA5D0DA5C}" dt="2024-06-06T14:35:35.303" v="2154" actId="478"/>
          <ac:inkMkLst>
            <pc:docMk/>
            <pc:sldMk cId="1402893844" sldId="383"/>
            <ac:inkMk id="4" creationId="{D5F5C618-46A6-5FDB-7C89-4CFE33711168}"/>
          </ac:inkMkLst>
        </pc:inkChg>
        <pc:inkChg chg="del">
          <ac:chgData name="Pamela Bleeker - Goodijk" userId="7c28d123-8c25-4afe-a69c-a23c28fccbd1" providerId="ADAL" clId="{83DD17D3-B4B7-4F71-A46E-CD2EA5D0DA5C}" dt="2024-06-06T14:35:32.334" v="2152" actId="478"/>
          <ac:inkMkLst>
            <pc:docMk/>
            <pc:sldMk cId="1402893844" sldId="383"/>
            <ac:inkMk id="7" creationId="{CD085723-FE24-DC7B-FC4E-B2377B03745F}"/>
          </ac:inkMkLst>
        </pc:inkChg>
        <pc:inkChg chg="del">
          <ac:chgData name="Pamela Bleeker - Goodijk" userId="7c28d123-8c25-4afe-a69c-a23c28fccbd1" providerId="ADAL" clId="{83DD17D3-B4B7-4F71-A46E-CD2EA5D0DA5C}" dt="2024-06-06T14:35:33.386" v="2153" actId="478"/>
          <ac:inkMkLst>
            <pc:docMk/>
            <pc:sldMk cId="1402893844" sldId="383"/>
            <ac:inkMk id="8" creationId="{F52F4E3E-4570-F364-4FA9-62FDD3183E3A}"/>
          </ac:inkMkLst>
        </pc:inkChg>
        <pc:inkChg chg="del">
          <ac:chgData name="Pamela Bleeker - Goodijk" userId="7c28d123-8c25-4afe-a69c-a23c28fccbd1" providerId="ADAL" clId="{83DD17D3-B4B7-4F71-A46E-CD2EA5D0DA5C}" dt="2024-06-06T14:35:30.366" v="2150" actId="478"/>
          <ac:inkMkLst>
            <pc:docMk/>
            <pc:sldMk cId="1402893844" sldId="383"/>
            <ac:inkMk id="12" creationId="{E1C7DDCB-C27A-3FB9-3C8E-506A4F0EC89F}"/>
          </ac:inkMkLst>
        </pc:inkChg>
      </pc:sldChg>
      <pc:sldChg chg="addSp delSp modSp mod modNotes">
        <pc:chgData name="Pamela Bleeker - Goodijk" userId="7c28d123-8c25-4afe-a69c-a23c28fccbd1" providerId="ADAL" clId="{83DD17D3-B4B7-4F71-A46E-CD2EA5D0DA5C}" dt="2024-06-06T14:39:20.972" v="2162" actId="1076"/>
        <pc:sldMkLst>
          <pc:docMk/>
          <pc:sldMk cId="4139118394" sldId="384"/>
        </pc:sldMkLst>
        <pc:picChg chg="add mod">
          <ac:chgData name="Pamela Bleeker - Goodijk" userId="7c28d123-8c25-4afe-a69c-a23c28fccbd1" providerId="ADAL" clId="{83DD17D3-B4B7-4F71-A46E-CD2EA5D0DA5C}" dt="2024-06-06T14:39:20.972" v="2162" actId="1076"/>
          <ac:picMkLst>
            <pc:docMk/>
            <pc:sldMk cId="4139118394" sldId="384"/>
            <ac:picMk id="3" creationId="{C6AE660E-5C93-AB9A-02BA-135588FC66A0}"/>
          </ac:picMkLst>
        </pc:picChg>
        <pc:picChg chg="del">
          <ac:chgData name="Pamela Bleeker - Goodijk" userId="7c28d123-8c25-4afe-a69c-a23c28fccbd1" providerId="ADAL" clId="{83DD17D3-B4B7-4F71-A46E-CD2EA5D0DA5C}" dt="2024-06-06T14:38:59.923" v="2158" actId="478"/>
          <ac:picMkLst>
            <pc:docMk/>
            <pc:sldMk cId="4139118394" sldId="384"/>
            <ac:picMk id="8" creationId="{3BAA39DC-AC2E-B8F0-BB1A-B2D5D916E003}"/>
          </ac:picMkLst>
        </pc:picChg>
        <pc:inkChg chg="del">
          <ac:chgData name="Pamela Bleeker - Goodijk" userId="7c28d123-8c25-4afe-a69c-a23c28fccbd1" providerId="ADAL" clId="{83DD17D3-B4B7-4F71-A46E-CD2EA5D0DA5C}" dt="2024-06-06T14:39:02.644" v="2159" actId="478"/>
          <ac:inkMkLst>
            <pc:docMk/>
            <pc:sldMk cId="4139118394" sldId="384"/>
            <ac:inkMk id="9" creationId="{3B8ECC4A-38C8-9C27-059E-341C34A5EDD1}"/>
          </ac:inkMkLst>
        </pc:inkChg>
      </pc:sldChg>
      <pc:sldChg chg="addSp delSp modSp mod modNotes">
        <pc:chgData name="Pamela Bleeker - Goodijk" userId="7c28d123-8c25-4afe-a69c-a23c28fccbd1" providerId="ADAL" clId="{83DD17D3-B4B7-4F71-A46E-CD2EA5D0DA5C}" dt="2024-06-06T14:39:49.213" v="2167" actId="1076"/>
        <pc:sldMkLst>
          <pc:docMk/>
          <pc:sldMk cId="1180999589" sldId="385"/>
        </pc:sldMkLst>
        <pc:picChg chg="add mod">
          <ac:chgData name="Pamela Bleeker - Goodijk" userId="7c28d123-8c25-4afe-a69c-a23c28fccbd1" providerId="ADAL" clId="{83DD17D3-B4B7-4F71-A46E-CD2EA5D0DA5C}" dt="2024-06-06T14:39:49.213" v="2167" actId="1076"/>
          <ac:picMkLst>
            <pc:docMk/>
            <pc:sldMk cId="1180999589" sldId="385"/>
            <ac:picMk id="4" creationId="{449399BA-096C-DDD2-F31E-827771138F26}"/>
          </ac:picMkLst>
        </pc:picChg>
        <pc:picChg chg="del">
          <ac:chgData name="Pamela Bleeker - Goodijk" userId="7c28d123-8c25-4afe-a69c-a23c28fccbd1" providerId="ADAL" clId="{83DD17D3-B4B7-4F71-A46E-CD2EA5D0DA5C}" dt="2024-06-06T14:39:38.335" v="2163" actId="478"/>
          <ac:picMkLst>
            <pc:docMk/>
            <pc:sldMk cId="1180999589" sldId="385"/>
            <ac:picMk id="8" creationId="{3BAA39DC-AC2E-B8F0-BB1A-B2D5D916E003}"/>
          </ac:picMkLst>
        </pc:picChg>
        <pc:inkChg chg="del">
          <ac:chgData name="Pamela Bleeker - Goodijk" userId="7c28d123-8c25-4afe-a69c-a23c28fccbd1" providerId="ADAL" clId="{83DD17D3-B4B7-4F71-A46E-CD2EA5D0DA5C}" dt="2024-06-06T14:39:41.829" v="2165" actId="478"/>
          <ac:inkMkLst>
            <pc:docMk/>
            <pc:sldMk cId="1180999589" sldId="385"/>
            <ac:inkMk id="2" creationId="{4A70EEDD-ED52-3B29-3B76-FAC40377058C}"/>
          </ac:inkMkLst>
        </pc:inkChg>
        <pc:inkChg chg="del">
          <ac:chgData name="Pamela Bleeker - Goodijk" userId="7c28d123-8c25-4afe-a69c-a23c28fccbd1" providerId="ADAL" clId="{83DD17D3-B4B7-4F71-A46E-CD2EA5D0DA5C}" dt="2024-06-06T14:39:40.793" v="2164" actId="478"/>
          <ac:inkMkLst>
            <pc:docMk/>
            <pc:sldMk cId="1180999589" sldId="385"/>
            <ac:inkMk id="9" creationId="{3B8ECC4A-38C8-9C27-059E-341C34A5EDD1}"/>
          </ac:inkMkLst>
        </pc:inkChg>
      </pc:sldChg>
      <pc:sldChg chg="addSp delSp modSp mod modNotes">
        <pc:chgData name="Pamela Bleeker - Goodijk" userId="7c28d123-8c25-4afe-a69c-a23c28fccbd1" providerId="ADAL" clId="{83DD17D3-B4B7-4F71-A46E-CD2EA5D0DA5C}" dt="2024-06-06T14:40:22.712" v="2173" actId="1076"/>
        <pc:sldMkLst>
          <pc:docMk/>
          <pc:sldMk cId="1273426229" sldId="386"/>
        </pc:sldMkLst>
        <pc:picChg chg="add mod">
          <ac:chgData name="Pamela Bleeker - Goodijk" userId="7c28d123-8c25-4afe-a69c-a23c28fccbd1" providerId="ADAL" clId="{83DD17D3-B4B7-4F71-A46E-CD2EA5D0DA5C}" dt="2024-06-06T14:40:22.712" v="2173" actId="1076"/>
          <ac:picMkLst>
            <pc:docMk/>
            <pc:sldMk cId="1273426229" sldId="386"/>
            <ac:picMk id="7" creationId="{7EBF8DE2-56ED-EC41-21CE-20589E9A01F1}"/>
          </ac:picMkLst>
        </pc:picChg>
        <pc:picChg chg="del">
          <ac:chgData name="Pamela Bleeker - Goodijk" userId="7c28d123-8c25-4afe-a69c-a23c28fccbd1" providerId="ADAL" clId="{83DD17D3-B4B7-4F71-A46E-CD2EA5D0DA5C}" dt="2024-06-06T14:40:11.373" v="2168" actId="478"/>
          <ac:picMkLst>
            <pc:docMk/>
            <pc:sldMk cId="1273426229" sldId="386"/>
            <ac:picMk id="8" creationId="{3BAA39DC-AC2E-B8F0-BB1A-B2D5D916E003}"/>
          </ac:picMkLst>
        </pc:picChg>
        <pc:inkChg chg="del">
          <ac:chgData name="Pamela Bleeker - Goodijk" userId="7c28d123-8c25-4afe-a69c-a23c28fccbd1" providerId="ADAL" clId="{83DD17D3-B4B7-4F71-A46E-CD2EA5D0DA5C}" dt="2024-06-06T14:40:13.508" v="2170" actId="478"/>
          <ac:inkMkLst>
            <pc:docMk/>
            <pc:sldMk cId="1273426229" sldId="386"/>
            <ac:inkMk id="2" creationId="{4A70EEDD-ED52-3B29-3B76-FAC40377058C}"/>
          </ac:inkMkLst>
        </pc:inkChg>
        <pc:inkChg chg="del">
          <ac:chgData name="Pamela Bleeker - Goodijk" userId="7c28d123-8c25-4afe-a69c-a23c28fccbd1" providerId="ADAL" clId="{83DD17D3-B4B7-4F71-A46E-CD2EA5D0DA5C}" dt="2024-06-06T14:40:14.697" v="2171" actId="478"/>
          <ac:inkMkLst>
            <pc:docMk/>
            <pc:sldMk cId="1273426229" sldId="386"/>
            <ac:inkMk id="3" creationId="{00CF19BB-707A-1055-EA2E-5083F8307BC2}"/>
          </ac:inkMkLst>
        </pc:inkChg>
        <pc:inkChg chg="del">
          <ac:chgData name="Pamela Bleeker - Goodijk" userId="7c28d123-8c25-4afe-a69c-a23c28fccbd1" providerId="ADAL" clId="{83DD17D3-B4B7-4F71-A46E-CD2EA5D0DA5C}" dt="2024-06-06T14:40:12.368" v="2169" actId="478"/>
          <ac:inkMkLst>
            <pc:docMk/>
            <pc:sldMk cId="1273426229" sldId="386"/>
            <ac:inkMk id="9" creationId="{3B8ECC4A-38C8-9C27-059E-341C34A5EDD1}"/>
          </ac:inkMkLst>
        </pc:inkChg>
      </pc:sldChg>
      <pc:sldChg chg="addSp delSp modSp mod modNotes">
        <pc:chgData name="Pamela Bleeker - Goodijk" userId="7c28d123-8c25-4afe-a69c-a23c28fccbd1" providerId="ADAL" clId="{83DD17D3-B4B7-4F71-A46E-CD2EA5D0DA5C}" dt="2024-06-06T14:41:02.277" v="2180" actId="1076"/>
        <pc:sldMkLst>
          <pc:docMk/>
          <pc:sldMk cId="3505073608" sldId="387"/>
        </pc:sldMkLst>
        <pc:picChg chg="del">
          <ac:chgData name="Pamela Bleeker - Goodijk" userId="7c28d123-8c25-4afe-a69c-a23c28fccbd1" providerId="ADAL" clId="{83DD17D3-B4B7-4F71-A46E-CD2EA5D0DA5C}" dt="2024-06-06T14:40:49.702" v="2175" actId="478"/>
          <ac:picMkLst>
            <pc:docMk/>
            <pc:sldMk cId="3505073608" sldId="387"/>
            <ac:picMk id="8" creationId="{3BAA39DC-AC2E-B8F0-BB1A-B2D5D916E003}"/>
          </ac:picMkLst>
        </pc:picChg>
        <pc:picChg chg="add mod">
          <ac:chgData name="Pamela Bleeker - Goodijk" userId="7c28d123-8c25-4afe-a69c-a23c28fccbd1" providerId="ADAL" clId="{83DD17D3-B4B7-4F71-A46E-CD2EA5D0DA5C}" dt="2024-06-06T14:41:02.277" v="2180" actId="1076"/>
          <ac:picMkLst>
            <pc:docMk/>
            <pc:sldMk cId="3505073608" sldId="387"/>
            <ac:picMk id="10" creationId="{70A7EC34-DBAC-48AF-AC27-4D9E8F687A93}"/>
          </ac:picMkLst>
        </pc:picChg>
        <pc:inkChg chg="del">
          <ac:chgData name="Pamela Bleeker - Goodijk" userId="7c28d123-8c25-4afe-a69c-a23c28fccbd1" providerId="ADAL" clId="{83DD17D3-B4B7-4F71-A46E-CD2EA5D0DA5C}" dt="2024-06-06T14:40:51.807" v="2177" actId="478"/>
          <ac:inkMkLst>
            <pc:docMk/>
            <pc:sldMk cId="3505073608" sldId="387"/>
            <ac:inkMk id="2" creationId="{4A70EEDD-ED52-3B29-3B76-FAC40377058C}"/>
          </ac:inkMkLst>
        </pc:inkChg>
        <pc:inkChg chg="del">
          <ac:chgData name="Pamela Bleeker - Goodijk" userId="7c28d123-8c25-4afe-a69c-a23c28fccbd1" providerId="ADAL" clId="{83DD17D3-B4B7-4F71-A46E-CD2EA5D0DA5C}" dt="2024-06-06T14:40:53.329" v="2178" actId="478"/>
          <ac:inkMkLst>
            <pc:docMk/>
            <pc:sldMk cId="3505073608" sldId="387"/>
            <ac:inkMk id="3" creationId="{00CF19BB-707A-1055-EA2E-5083F8307BC2}"/>
          </ac:inkMkLst>
        </pc:inkChg>
        <pc:inkChg chg="del">
          <ac:chgData name="Pamela Bleeker - Goodijk" userId="7c28d123-8c25-4afe-a69c-a23c28fccbd1" providerId="ADAL" clId="{83DD17D3-B4B7-4F71-A46E-CD2EA5D0DA5C}" dt="2024-06-06T14:40:51.021" v="2176" actId="478"/>
          <ac:inkMkLst>
            <pc:docMk/>
            <pc:sldMk cId="3505073608" sldId="387"/>
            <ac:inkMk id="4" creationId="{38F73701-7BC3-FC40-823F-21B523942434}"/>
          </ac:inkMkLst>
        </pc:inkChg>
        <pc:inkChg chg="del">
          <ac:chgData name="Pamela Bleeker - Goodijk" userId="7c28d123-8c25-4afe-a69c-a23c28fccbd1" providerId="ADAL" clId="{83DD17D3-B4B7-4F71-A46E-CD2EA5D0DA5C}" dt="2024-06-06T14:40:48.712" v="2174" actId="478"/>
          <ac:inkMkLst>
            <pc:docMk/>
            <pc:sldMk cId="3505073608" sldId="387"/>
            <ac:inkMk id="9" creationId="{3B8ECC4A-38C8-9C27-059E-341C34A5EDD1}"/>
          </ac:inkMkLst>
        </pc:inkChg>
      </pc:sldChg>
      <pc:sldChg chg="addSp delSp modSp mod modNotes">
        <pc:chgData name="Pamela Bleeker - Goodijk" userId="7c28d123-8c25-4afe-a69c-a23c28fccbd1" providerId="ADAL" clId="{83DD17D3-B4B7-4F71-A46E-CD2EA5D0DA5C}" dt="2024-06-06T15:14:29.022" v="2661" actId="255"/>
        <pc:sldMkLst>
          <pc:docMk/>
          <pc:sldMk cId="3561492783" sldId="388"/>
        </pc:sldMkLst>
        <pc:picChg chg="del">
          <ac:chgData name="Pamela Bleeker - Goodijk" userId="7c28d123-8c25-4afe-a69c-a23c28fccbd1" providerId="ADAL" clId="{83DD17D3-B4B7-4F71-A46E-CD2EA5D0DA5C}" dt="2024-06-06T14:41:34.133" v="2181" actId="478"/>
          <ac:picMkLst>
            <pc:docMk/>
            <pc:sldMk cId="3561492783" sldId="388"/>
            <ac:picMk id="8" creationId="{3BAA39DC-AC2E-B8F0-BB1A-B2D5D916E003}"/>
          </ac:picMkLst>
        </pc:picChg>
        <pc:picChg chg="add mod">
          <ac:chgData name="Pamela Bleeker - Goodijk" userId="7c28d123-8c25-4afe-a69c-a23c28fccbd1" providerId="ADAL" clId="{83DD17D3-B4B7-4F71-A46E-CD2EA5D0DA5C}" dt="2024-06-06T14:41:53.042" v="2189" actId="14100"/>
          <ac:picMkLst>
            <pc:docMk/>
            <pc:sldMk cId="3561492783" sldId="388"/>
            <ac:picMk id="11" creationId="{F4838A5C-B554-60C3-D102-4B9141473673}"/>
          </ac:picMkLst>
        </pc:picChg>
        <pc:inkChg chg="del">
          <ac:chgData name="Pamela Bleeker - Goodijk" userId="7c28d123-8c25-4afe-a69c-a23c28fccbd1" providerId="ADAL" clId="{83DD17D3-B4B7-4F71-A46E-CD2EA5D0DA5C}" dt="2024-06-06T14:41:38.436" v="2185" actId="478"/>
          <ac:inkMkLst>
            <pc:docMk/>
            <pc:sldMk cId="3561492783" sldId="388"/>
            <ac:inkMk id="2" creationId="{4A70EEDD-ED52-3B29-3B76-FAC40377058C}"/>
          </ac:inkMkLst>
        </pc:inkChg>
        <pc:inkChg chg="del">
          <ac:chgData name="Pamela Bleeker - Goodijk" userId="7c28d123-8c25-4afe-a69c-a23c28fccbd1" providerId="ADAL" clId="{83DD17D3-B4B7-4F71-A46E-CD2EA5D0DA5C}" dt="2024-06-06T14:41:39.661" v="2186" actId="478"/>
          <ac:inkMkLst>
            <pc:docMk/>
            <pc:sldMk cId="3561492783" sldId="388"/>
            <ac:inkMk id="3" creationId="{00CF19BB-707A-1055-EA2E-5083F8307BC2}"/>
          </ac:inkMkLst>
        </pc:inkChg>
        <pc:inkChg chg="del">
          <ac:chgData name="Pamela Bleeker - Goodijk" userId="7c28d123-8c25-4afe-a69c-a23c28fccbd1" providerId="ADAL" clId="{83DD17D3-B4B7-4F71-A46E-CD2EA5D0DA5C}" dt="2024-06-06T14:41:37.149" v="2184" actId="478"/>
          <ac:inkMkLst>
            <pc:docMk/>
            <pc:sldMk cId="3561492783" sldId="388"/>
            <ac:inkMk id="4" creationId="{38F73701-7BC3-FC40-823F-21B523942434}"/>
          </ac:inkMkLst>
        </pc:inkChg>
        <pc:inkChg chg="del">
          <ac:chgData name="Pamela Bleeker - Goodijk" userId="7c28d123-8c25-4afe-a69c-a23c28fccbd1" providerId="ADAL" clId="{83DD17D3-B4B7-4F71-A46E-CD2EA5D0DA5C}" dt="2024-06-06T14:41:36.379" v="2183" actId="478"/>
          <ac:inkMkLst>
            <pc:docMk/>
            <pc:sldMk cId="3561492783" sldId="388"/>
            <ac:inkMk id="7" creationId="{B7CC9D85-6E11-545D-39C4-501F1ABA33B3}"/>
          </ac:inkMkLst>
        </pc:inkChg>
        <pc:inkChg chg="del">
          <ac:chgData name="Pamela Bleeker - Goodijk" userId="7c28d123-8c25-4afe-a69c-a23c28fccbd1" providerId="ADAL" clId="{83DD17D3-B4B7-4F71-A46E-CD2EA5D0DA5C}" dt="2024-06-06T14:41:35.372" v="2182" actId="478"/>
          <ac:inkMkLst>
            <pc:docMk/>
            <pc:sldMk cId="3561492783" sldId="388"/>
            <ac:inkMk id="9" creationId="{3B8ECC4A-38C8-9C27-059E-341C34A5EDD1}"/>
          </ac:inkMkLst>
        </pc:inkChg>
      </pc:sldChg>
      <pc:sldChg chg="addSp delSp modSp mod modNotes">
        <pc:chgData name="Pamela Bleeker - Goodijk" userId="7c28d123-8c25-4afe-a69c-a23c28fccbd1" providerId="ADAL" clId="{83DD17D3-B4B7-4F71-A46E-CD2EA5D0DA5C}" dt="2024-06-06T14:42:40.707" v="2198" actId="1076"/>
        <pc:sldMkLst>
          <pc:docMk/>
          <pc:sldMk cId="2175536605" sldId="389"/>
        </pc:sldMkLst>
        <pc:picChg chg="del">
          <ac:chgData name="Pamela Bleeker - Goodijk" userId="7c28d123-8c25-4afe-a69c-a23c28fccbd1" providerId="ADAL" clId="{83DD17D3-B4B7-4F71-A46E-CD2EA5D0DA5C}" dt="2024-06-06T14:42:25.781" v="2190" actId="478"/>
          <ac:picMkLst>
            <pc:docMk/>
            <pc:sldMk cId="2175536605" sldId="389"/>
            <ac:picMk id="8" creationId="{3BAA39DC-AC2E-B8F0-BB1A-B2D5D916E003}"/>
          </ac:picMkLst>
        </pc:picChg>
        <pc:picChg chg="add mod">
          <ac:chgData name="Pamela Bleeker - Goodijk" userId="7c28d123-8c25-4afe-a69c-a23c28fccbd1" providerId="ADAL" clId="{83DD17D3-B4B7-4F71-A46E-CD2EA5D0DA5C}" dt="2024-06-06T14:42:40.707" v="2198" actId="1076"/>
          <ac:picMkLst>
            <pc:docMk/>
            <pc:sldMk cId="2175536605" sldId="389"/>
            <ac:picMk id="12" creationId="{0F7D5A98-A29F-A34A-794C-CA95FA52E608}"/>
          </ac:picMkLst>
        </pc:picChg>
        <pc:inkChg chg="del">
          <ac:chgData name="Pamela Bleeker - Goodijk" userId="7c28d123-8c25-4afe-a69c-a23c28fccbd1" providerId="ADAL" clId="{83DD17D3-B4B7-4F71-A46E-CD2EA5D0DA5C}" dt="2024-06-06T14:42:29.231" v="2193" actId="478"/>
          <ac:inkMkLst>
            <pc:docMk/>
            <pc:sldMk cId="2175536605" sldId="389"/>
            <ac:inkMk id="2" creationId="{4A70EEDD-ED52-3B29-3B76-FAC40377058C}"/>
          </ac:inkMkLst>
        </pc:inkChg>
        <pc:inkChg chg="del">
          <ac:chgData name="Pamela Bleeker - Goodijk" userId="7c28d123-8c25-4afe-a69c-a23c28fccbd1" providerId="ADAL" clId="{83DD17D3-B4B7-4F71-A46E-CD2EA5D0DA5C}" dt="2024-06-06T14:42:33.226" v="2196" actId="478"/>
          <ac:inkMkLst>
            <pc:docMk/>
            <pc:sldMk cId="2175536605" sldId="389"/>
            <ac:inkMk id="3" creationId="{00CF19BB-707A-1055-EA2E-5083F8307BC2}"/>
          </ac:inkMkLst>
        </pc:inkChg>
        <pc:inkChg chg="del">
          <ac:chgData name="Pamela Bleeker - Goodijk" userId="7c28d123-8c25-4afe-a69c-a23c28fccbd1" providerId="ADAL" clId="{83DD17D3-B4B7-4F71-A46E-CD2EA5D0DA5C}" dt="2024-06-06T14:42:28.035" v="2192" actId="478"/>
          <ac:inkMkLst>
            <pc:docMk/>
            <pc:sldMk cId="2175536605" sldId="389"/>
            <ac:inkMk id="4" creationId="{38F73701-7BC3-FC40-823F-21B523942434}"/>
          </ac:inkMkLst>
        </pc:inkChg>
        <pc:inkChg chg="del">
          <ac:chgData name="Pamela Bleeker - Goodijk" userId="7c28d123-8c25-4afe-a69c-a23c28fccbd1" providerId="ADAL" clId="{83DD17D3-B4B7-4F71-A46E-CD2EA5D0DA5C}" dt="2024-06-06T14:42:30.442" v="2194" actId="478"/>
          <ac:inkMkLst>
            <pc:docMk/>
            <pc:sldMk cId="2175536605" sldId="389"/>
            <ac:inkMk id="7" creationId="{B7CC9D85-6E11-545D-39C4-501F1ABA33B3}"/>
          </ac:inkMkLst>
        </pc:inkChg>
        <pc:inkChg chg="del">
          <ac:chgData name="Pamela Bleeker - Goodijk" userId="7c28d123-8c25-4afe-a69c-a23c28fccbd1" providerId="ADAL" clId="{83DD17D3-B4B7-4F71-A46E-CD2EA5D0DA5C}" dt="2024-06-06T14:42:26.911" v="2191" actId="478"/>
          <ac:inkMkLst>
            <pc:docMk/>
            <pc:sldMk cId="2175536605" sldId="389"/>
            <ac:inkMk id="9" creationId="{3B8ECC4A-38C8-9C27-059E-341C34A5EDD1}"/>
          </ac:inkMkLst>
        </pc:inkChg>
        <pc:inkChg chg="del">
          <ac:chgData name="Pamela Bleeker - Goodijk" userId="7c28d123-8c25-4afe-a69c-a23c28fccbd1" providerId="ADAL" clId="{83DD17D3-B4B7-4F71-A46E-CD2EA5D0DA5C}" dt="2024-06-06T14:42:31.448" v="2195" actId="478"/>
          <ac:inkMkLst>
            <pc:docMk/>
            <pc:sldMk cId="2175536605" sldId="389"/>
            <ac:inkMk id="10" creationId="{8B83B02B-7163-87F2-055D-20991C9FB358}"/>
          </ac:inkMkLst>
        </pc:inkChg>
      </pc:sldChg>
      <pc:sldChg chg="addSp delSp modSp mod modNotes">
        <pc:chgData name="Pamela Bleeker - Goodijk" userId="7c28d123-8c25-4afe-a69c-a23c28fccbd1" providerId="ADAL" clId="{83DD17D3-B4B7-4F71-A46E-CD2EA5D0DA5C}" dt="2024-06-06T14:43:54.348" v="2208" actId="1076"/>
        <pc:sldMkLst>
          <pc:docMk/>
          <pc:sldMk cId="1358175198" sldId="390"/>
        </pc:sldMkLst>
        <pc:picChg chg="del">
          <ac:chgData name="Pamela Bleeker - Goodijk" userId="7c28d123-8c25-4afe-a69c-a23c28fccbd1" providerId="ADAL" clId="{83DD17D3-B4B7-4F71-A46E-CD2EA5D0DA5C}" dt="2024-06-06T14:43:31.913" v="2199" actId="478"/>
          <ac:picMkLst>
            <pc:docMk/>
            <pc:sldMk cId="1358175198" sldId="390"/>
            <ac:picMk id="8" creationId="{3BAA39DC-AC2E-B8F0-BB1A-B2D5D916E003}"/>
          </ac:picMkLst>
        </pc:picChg>
        <pc:picChg chg="add mod">
          <ac:chgData name="Pamela Bleeker - Goodijk" userId="7c28d123-8c25-4afe-a69c-a23c28fccbd1" providerId="ADAL" clId="{83DD17D3-B4B7-4F71-A46E-CD2EA5D0DA5C}" dt="2024-06-06T14:43:54.348" v="2208" actId="1076"/>
          <ac:picMkLst>
            <pc:docMk/>
            <pc:sldMk cId="1358175198" sldId="390"/>
            <ac:picMk id="13" creationId="{83DCD86D-D57C-8DCD-0167-7DE103D5CFFE}"/>
          </ac:picMkLst>
        </pc:picChg>
        <pc:inkChg chg="del">
          <ac:chgData name="Pamela Bleeker - Goodijk" userId="7c28d123-8c25-4afe-a69c-a23c28fccbd1" providerId="ADAL" clId="{83DD17D3-B4B7-4F71-A46E-CD2EA5D0DA5C}" dt="2024-06-06T14:43:35.481" v="2202" actId="478"/>
          <ac:inkMkLst>
            <pc:docMk/>
            <pc:sldMk cId="1358175198" sldId="390"/>
            <ac:inkMk id="2" creationId="{4A70EEDD-ED52-3B29-3B76-FAC40377058C}"/>
          </ac:inkMkLst>
        </pc:inkChg>
        <pc:inkChg chg="del">
          <ac:chgData name="Pamela Bleeker - Goodijk" userId="7c28d123-8c25-4afe-a69c-a23c28fccbd1" providerId="ADAL" clId="{83DD17D3-B4B7-4F71-A46E-CD2EA5D0DA5C}" dt="2024-06-06T14:43:40.584" v="2206" actId="478"/>
          <ac:inkMkLst>
            <pc:docMk/>
            <pc:sldMk cId="1358175198" sldId="390"/>
            <ac:inkMk id="3" creationId="{00CF19BB-707A-1055-EA2E-5083F8307BC2}"/>
          </ac:inkMkLst>
        </pc:inkChg>
        <pc:inkChg chg="del">
          <ac:chgData name="Pamela Bleeker - Goodijk" userId="7c28d123-8c25-4afe-a69c-a23c28fccbd1" providerId="ADAL" clId="{83DD17D3-B4B7-4F71-A46E-CD2EA5D0DA5C}" dt="2024-06-06T14:43:34.397" v="2201" actId="478"/>
          <ac:inkMkLst>
            <pc:docMk/>
            <pc:sldMk cId="1358175198" sldId="390"/>
            <ac:inkMk id="4" creationId="{38F73701-7BC3-FC40-823F-21B523942434}"/>
          </ac:inkMkLst>
        </pc:inkChg>
        <pc:inkChg chg="del">
          <ac:chgData name="Pamela Bleeker - Goodijk" userId="7c28d123-8c25-4afe-a69c-a23c28fccbd1" providerId="ADAL" clId="{83DD17D3-B4B7-4F71-A46E-CD2EA5D0DA5C}" dt="2024-06-06T14:43:36.757" v="2203" actId="478"/>
          <ac:inkMkLst>
            <pc:docMk/>
            <pc:sldMk cId="1358175198" sldId="390"/>
            <ac:inkMk id="7" creationId="{B7CC9D85-6E11-545D-39C4-501F1ABA33B3}"/>
          </ac:inkMkLst>
        </pc:inkChg>
        <pc:inkChg chg="del">
          <ac:chgData name="Pamela Bleeker - Goodijk" userId="7c28d123-8c25-4afe-a69c-a23c28fccbd1" providerId="ADAL" clId="{83DD17D3-B4B7-4F71-A46E-CD2EA5D0DA5C}" dt="2024-06-06T14:43:33.342" v="2200" actId="478"/>
          <ac:inkMkLst>
            <pc:docMk/>
            <pc:sldMk cId="1358175198" sldId="390"/>
            <ac:inkMk id="9" creationId="{3B8ECC4A-38C8-9C27-059E-341C34A5EDD1}"/>
          </ac:inkMkLst>
        </pc:inkChg>
        <pc:inkChg chg="del">
          <ac:chgData name="Pamela Bleeker - Goodijk" userId="7c28d123-8c25-4afe-a69c-a23c28fccbd1" providerId="ADAL" clId="{83DD17D3-B4B7-4F71-A46E-CD2EA5D0DA5C}" dt="2024-06-06T14:43:37.781" v="2204" actId="478"/>
          <ac:inkMkLst>
            <pc:docMk/>
            <pc:sldMk cId="1358175198" sldId="390"/>
            <ac:inkMk id="10" creationId="{8B83B02B-7163-87F2-055D-20991C9FB358}"/>
          </ac:inkMkLst>
        </pc:inkChg>
        <pc:inkChg chg="del">
          <ac:chgData name="Pamela Bleeker - Goodijk" userId="7c28d123-8c25-4afe-a69c-a23c28fccbd1" providerId="ADAL" clId="{83DD17D3-B4B7-4F71-A46E-CD2EA5D0DA5C}" dt="2024-06-06T14:43:39.395" v="2205" actId="478"/>
          <ac:inkMkLst>
            <pc:docMk/>
            <pc:sldMk cId="1358175198" sldId="390"/>
            <ac:inkMk id="11" creationId="{B5618D66-13AA-6DA4-FA7B-AFA79A4B85F2}"/>
          </ac:inkMkLst>
        </pc:inkChg>
      </pc:sldChg>
      <pc:sldChg chg="addSp delSp modSp new mod">
        <pc:chgData name="Pamela Bleeker - Goodijk" userId="7c28d123-8c25-4afe-a69c-a23c28fccbd1" providerId="ADAL" clId="{83DD17D3-B4B7-4F71-A46E-CD2EA5D0DA5C}" dt="2024-06-06T15:02:53.049" v="2397" actId="1076"/>
        <pc:sldMkLst>
          <pc:docMk/>
          <pc:sldMk cId="3870992696" sldId="391"/>
        </pc:sldMkLst>
        <pc:spChg chg="del">
          <ac:chgData name="Pamela Bleeker - Goodijk" userId="7c28d123-8c25-4afe-a69c-a23c28fccbd1" providerId="ADAL" clId="{83DD17D3-B4B7-4F71-A46E-CD2EA5D0DA5C}" dt="2024-06-06T15:02:33.008" v="2394" actId="478"/>
          <ac:spMkLst>
            <pc:docMk/>
            <pc:sldMk cId="3870992696" sldId="391"/>
            <ac:spMk id="2" creationId="{F1A993E9-8F8F-697D-E3B2-87724C22F55A}"/>
          </ac:spMkLst>
        </pc:spChg>
        <pc:spChg chg="del">
          <ac:chgData name="Pamela Bleeker - Goodijk" userId="7c28d123-8c25-4afe-a69c-a23c28fccbd1" providerId="ADAL" clId="{83DD17D3-B4B7-4F71-A46E-CD2EA5D0DA5C}" dt="2024-06-06T15:02:34.347" v="2395" actId="478"/>
          <ac:spMkLst>
            <pc:docMk/>
            <pc:sldMk cId="3870992696" sldId="391"/>
            <ac:spMk id="3" creationId="{7AB9D6F8-9D7C-22E8-3693-751547591707}"/>
          </ac:spMkLst>
        </pc:spChg>
        <pc:spChg chg="del">
          <ac:chgData name="Pamela Bleeker - Goodijk" userId="7c28d123-8c25-4afe-a69c-a23c28fccbd1" providerId="ADAL" clId="{83DD17D3-B4B7-4F71-A46E-CD2EA5D0DA5C}" dt="2024-06-06T15:02:29.643" v="2393" actId="478"/>
          <ac:spMkLst>
            <pc:docMk/>
            <pc:sldMk cId="3870992696" sldId="391"/>
            <ac:spMk id="4" creationId="{77C442DD-45AD-9A11-42F2-A41C4CC17C6D}"/>
          </ac:spMkLst>
        </pc:spChg>
        <pc:picChg chg="add mod">
          <ac:chgData name="Pamela Bleeker - Goodijk" userId="7c28d123-8c25-4afe-a69c-a23c28fccbd1" providerId="ADAL" clId="{83DD17D3-B4B7-4F71-A46E-CD2EA5D0DA5C}" dt="2024-06-06T15:02:53.049" v="2397" actId="1076"/>
          <ac:picMkLst>
            <pc:docMk/>
            <pc:sldMk cId="3870992696" sldId="391"/>
            <ac:picMk id="8" creationId="{F7BD867B-8F45-D751-44E6-2C71EA50246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580978F8-62AC-404B-A1D8-39B680566887}"/>
              </a:ext>
            </a:extLst>
          </p:cNvPr>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sz="1100"/>
          </a:p>
        </p:txBody>
      </p:sp>
      <p:sp>
        <p:nvSpPr>
          <p:cNvPr id="3" name="Tijdelijke aanduiding voor datum 2">
            <a:extLst>
              <a:ext uri="{FF2B5EF4-FFF2-40B4-BE49-F238E27FC236}">
                <a16:creationId xmlns:a16="http://schemas.microsoft.com/office/drawing/2014/main" id="{45FC3168-31B0-41BE-9DB7-FD74DADD06B2}"/>
              </a:ext>
            </a:extLst>
          </p:cNvPr>
          <p:cNvSpPr>
            <a:spLocks noGrp="1"/>
          </p:cNvSpPr>
          <p:nvPr>
            <p:ph type="dt" sz="quarter" idx="1"/>
          </p:nvPr>
        </p:nvSpPr>
        <p:spPr>
          <a:xfrm>
            <a:off x="4023992" y="0"/>
            <a:ext cx="3078427" cy="513508"/>
          </a:xfrm>
          <a:prstGeom prst="rect">
            <a:avLst/>
          </a:prstGeom>
        </p:spPr>
        <p:txBody>
          <a:bodyPr vert="horz" lIns="99075" tIns="49538" rIns="99075" bIns="49538" rtlCol="0"/>
          <a:lstStyle>
            <a:lvl1pPr algn="r">
              <a:defRPr sz="1300"/>
            </a:lvl1pPr>
          </a:lstStyle>
          <a:p>
            <a:fld id="{6AF5F7AE-43E0-4744-AAA3-67E3663ACAD9}" type="datetimeFigureOut">
              <a:rPr lang="nl-NL" sz="1100"/>
              <a:t>13-6-2024</a:t>
            </a:fld>
            <a:endParaRPr lang="nl-NL" sz="1100"/>
          </a:p>
        </p:txBody>
      </p:sp>
      <p:sp>
        <p:nvSpPr>
          <p:cNvPr id="4" name="Tijdelijke aanduiding voor voettekst 3">
            <a:extLst>
              <a:ext uri="{FF2B5EF4-FFF2-40B4-BE49-F238E27FC236}">
                <a16:creationId xmlns:a16="http://schemas.microsoft.com/office/drawing/2014/main" id="{35D5C8BB-5ABE-477C-B8FC-6A7072F5C202}"/>
              </a:ext>
            </a:extLst>
          </p:cNvPr>
          <p:cNvSpPr>
            <a:spLocks noGrp="1"/>
          </p:cNvSpPr>
          <p:nvPr>
            <p:ph type="ftr" sz="quarter" idx="2"/>
          </p:nvPr>
        </p:nvSpPr>
        <p:spPr>
          <a:xfrm>
            <a:off x="0" y="9721107"/>
            <a:ext cx="3078427" cy="513507"/>
          </a:xfrm>
          <a:prstGeom prst="rect">
            <a:avLst/>
          </a:prstGeom>
        </p:spPr>
        <p:txBody>
          <a:bodyPr vert="horz" lIns="99075" tIns="49538" rIns="99075" bIns="49538" rtlCol="0" anchor="b"/>
          <a:lstStyle>
            <a:lvl1pPr algn="l">
              <a:defRPr sz="1300"/>
            </a:lvl1pPr>
          </a:lstStyle>
          <a:p>
            <a:endParaRPr lang="nl-NL" sz="1100"/>
          </a:p>
        </p:txBody>
      </p:sp>
      <p:sp>
        <p:nvSpPr>
          <p:cNvPr id="5" name="Tijdelijke aanduiding voor dianummer 4">
            <a:extLst>
              <a:ext uri="{FF2B5EF4-FFF2-40B4-BE49-F238E27FC236}">
                <a16:creationId xmlns:a16="http://schemas.microsoft.com/office/drawing/2014/main" id="{8309C608-820B-4804-96E0-DC636348573E}"/>
              </a:ext>
            </a:extLst>
          </p:cNvPr>
          <p:cNvSpPr>
            <a:spLocks noGrp="1"/>
          </p:cNvSpPr>
          <p:nvPr>
            <p:ph type="sldNum" sz="quarter" idx="3"/>
          </p:nvPr>
        </p:nvSpPr>
        <p:spPr>
          <a:xfrm>
            <a:off x="4023992" y="9721107"/>
            <a:ext cx="3078427" cy="513507"/>
          </a:xfrm>
          <a:prstGeom prst="rect">
            <a:avLst/>
          </a:prstGeom>
        </p:spPr>
        <p:txBody>
          <a:bodyPr vert="horz" lIns="99075" tIns="49538" rIns="99075" bIns="49538" rtlCol="0" anchor="b"/>
          <a:lstStyle>
            <a:lvl1pPr algn="r">
              <a:defRPr sz="1300"/>
            </a:lvl1pPr>
          </a:lstStyle>
          <a:p>
            <a:fld id="{EA110993-F5C7-44D8-A79F-0E38C8170DCF}" type="slidenum">
              <a:rPr lang="nl-NL" sz="1100"/>
              <a:t>‹nr.›</a:t>
            </a:fld>
            <a:endParaRPr lang="nl-NL" sz="1100"/>
          </a:p>
        </p:txBody>
      </p:sp>
    </p:spTree>
    <p:extLst>
      <p:ext uri="{BB962C8B-B14F-4D97-AF65-F5344CB8AC3E}">
        <p14:creationId xmlns:p14="http://schemas.microsoft.com/office/powerpoint/2010/main" val="36959131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nl-NL"/>
          </a:p>
        </p:txBody>
      </p:sp>
      <p:sp>
        <p:nvSpPr>
          <p:cNvPr id="3" name="Tijdelijke aanduiding voor datum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100"/>
            </a:lvl1pPr>
          </a:lstStyle>
          <a:p>
            <a:fld id="{6A789FB7-EF22-40B0-ADC1-3168C55A05CD}" type="datetimeFigureOut">
              <a:rPr lang="nl-NL" smtClean="0"/>
              <a:pPr/>
              <a:t>13-6-2024</a:t>
            </a:fld>
            <a:endParaRPr lang="nl-NL"/>
          </a:p>
        </p:txBody>
      </p:sp>
      <p:sp>
        <p:nvSpPr>
          <p:cNvPr id="4" name="Tijdelijke aanduiding voor dia-afbeelding 3"/>
          <p:cNvSpPr>
            <a:spLocks noGrp="1" noRot="1" noChangeAspect="1"/>
          </p:cNvSpPr>
          <p:nvPr>
            <p:ph type="sldImg" idx="2"/>
          </p:nvPr>
        </p:nvSpPr>
        <p:spPr>
          <a:xfrm>
            <a:off x="731838" y="801688"/>
            <a:ext cx="5640387" cy="4230687"/>
          </a:xfrm>
          <a:prstGeom prst="rect">
            <a:avLst/>
          </a:prstGeom>
          <a:noFill/>
          <a:ln w="12700">
            <a:solidFill>
              <a:prstClr val="black"/>
            </a:solidFill>
          </a:ln>
        </p:spPr>
        <p:txBody>
          <a:bodyPr vert="horz" lIns="99075" tIns="49538" rIns="99075" bIns="49538" rtlCol="0" anchor="ctr"/>
          <a:lstStyle/>
          <a:p>
            <a:endParaRPr lang="nl-NL"/>
          </a:p>
        </p:txBody>
      </p:sp>
      <p:sp>
        <p:nvSpPr>
          <p:cNvPr id="5" name="Tijdelijke aanduiding voor notities 4"/>
          <p:cNvSpPr>
            <a:spLocks noGrp="1"/>
          </p:cNvSpPr>
          <p:nvPr>
            <p:ph type="body" sz="quarter" idx="3"/>
          </p:nvPr>
        </p:nvSpPr>
        <p:spPr>
          <a:xfrm>
            <a:off x="941615" y="5188584"/>
            <a:ext cx="5220834" cy="4029879"/>
          </a:xfrm>
          <a:prstGeom prst="rect">
            <a:avLst/>
          </a:prstGeom>
        </p:spPr>
        <p:txBody>
          <a:bodyPr vert="horz" lIns="99075" tIns="49538" rIns="99075" bIns="49538"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100"/>
            </a:lvl1pPr>
          </a:lstStyle>
          <a:p>
            <a:endParaRPr lang="nl-NL"/>
          </a:p>
        </p:txBody>
      </p:sp>
      <p:sp>
        <p:nvSpPr>
          <p:cNvPr id="7" name="Tijdelijke aanduiding voor dianummer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100"/>
            </a:lvl1pPr>
          </a:lstStyle>
          <a:p>
            <a:fld id="{1604FED8-08DA-48F7-8221-D10282B857FD}" type="slidenum">
              <a:rPr lang="nl-NL" smtClean="0"/>
              <a:pPr/>
              <a:t>‹nr.›</a:t>
            </a:fld>
            <a:endParaRPr lang="nl-NL"/>
          </a:p>
        </p:txBody>
      </p:sp>
    </p:spTree>
    <p:extLst>
      <p:ext uri="{BB962C8B-B14F-4D97-AF65-F5344CB8AC3E}">
        <p14:creationId xmlns:p14="http://schemas.microsoft.com/office/powerpoint/2010/main" val="2550015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endParaRPr lang="nl-NL">
              <a:cs typeface="Segoe UI"/>
            </a:endParaRPr>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a:t>
            </a:fld>
            <a:endParaRPr lang="nl-NL"/>
          </a:p>
        </p:txBody>
      </p:sp>
    </p:spTree>
    <p:extLst>
      <p:ext uri="{BB962C8B-B14F-4D97-AF65-F5344CB8AC3E}">
        <p14:creationId xmlns:p14="http://schemas.microsoft.com/office/powerpoint/2010/main" val="38008321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solidFill>
                  <a:srgbClr val="000000"/>
                </a:solidFill>
                <a:latin typeface="Roboto" panose="02000000000000000000" pitchFamily="2" charset="0"/>
              </a:rPr>
              <a:t>Tijdelijke erfpacht komt minder vaak voor binnen de gemeente Alkmaar. </a:t>
            </a:r>
          </a:p>
          <a:p>
            <a:r>
              <a:rPr lang="nl-NL" sz="1100" dirty="0">
                <a:solidFill>
                  <a:srgbClr val="000000"/>
                </a:solidFill>
                <a:latin typeface="Roboto" panose="02000000000000000000" pitchFamily="2" charset="0"/>
              </a:rPr>
              <a:t>Deze erfpachtrechten zijn gevestigd voor een bepaalde termijn – bijvoorbeeld 50 of 75 jaar - en stoppen in principe bij het verlopen van de termijn. De gemeente bekijkt of er na de termijn een nieuw erfpachtcontract kan worden afgesloten. </a:t>
            </a:r>
          </a:p>
          <a:p>
            <a:endParaRPr lang="nl-NL" sz="1100" dirty="0">
              <a:solidFill>
                <a:srgbClr val="000000"/>
              </a:solidFill>
              <a:latin typeface="Roboto" panose="02000000000000000000" pitchFamily="2" charset="0"/>
            </a:endParaRPr>
          </a:p>
          <a:p>
            <a:r>
              <a:rPr lang="nl-NL" sz="1100" dirty="0">
                <a:solidFill>
                  <a:srgbClr val="000000"/>
                </a:solidFill>
                <a:latin typeface="Roboto" panose="02000000000000000000" pitchFamily="2" charset="0"/>
              </a:rPr>
              <a:t>De gemeente heeft het voornemen om de tijdelijke erfpachtrechten aan de Asselijnstraat, Reviusstraat en </a:t>
            </a:r>
            <a:r>
              <a:rPr lang="nl-NL" sz="1100" dirty="0" err="1">
                <a:solidFill>
                  <a:srgbClr val="000000"/>
                </a:solidFill>
                <a:latin typeface="Roboto" panose="02000000000000000000" pitchFamily="2" charset="0"/>
              </a:rPr>
              <a:t>Stalpaertstraat</a:t>
            </a:r>
            <a:r>
              <a:rPr lang="nl-NL" sz="1100" dirty="0">
                <a:solidFill>
                  <a:srgbClr val="000000"/>
                </a:solidFill>
                <a:latin typeface="Roboto" panose="02000000000000000000" pitchFamily="2" charset="0"/>
              </a:rPr>
              <a:t> ‘om te zetten’ naar voortdurende erfpachtrechten. De informatie over voortdurende erfpacht is daarom wel belangrijk voor erfpachters van tijdelijke erfpachtrechten. </a:t>
            </a: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Wanneer deze erfpachtrechten worden omgezet in voortdurende erfpacht, zal ook voor deze rechten een nieuwe canon worden berekend. Dat gebeurt op dezelfde manier als hiervoor is beschreven voor de voortdurende erfpachtrechten. De erfpachters betalen deze canon dan vanaf het nieuwe erfpachttijdvak. </a:t>
            </a: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Voor erfpachters van tijdelijke erfpachtrechten wil de gemeente eind 2024 een aparte informatieavond organiseren. </a:t>
            </a: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Ook ontvangen deze erfpachters eind 2024 een brief met meer informatie. </a:t>
            </a:r>
          </a:p>
          <a:p>
            <a:pPr algn="l"/>
            <a:endParaRPr lang="nl-NL" b="0" i="0" dirty="0">
              <a:solidFill>
                <a:srgbClr val="000000"/>
              </a:solidFill>
              <a:effectLst/>
              <a:latin typeface="Roboto" panose="02000000000000000000" pitchFamily="2" charset="0"/>
            </a:endParaRPr>
          </a:p>
          <a:p>
            <a:pPr algn="l"/>
            <a:r>
              <a:rPr lang="nl-NL" b="0" i="0" dirty="0">
                <a:solidFill>
                  <a:srgbClr val="000000"/>
                </a:solidFill>
                <a:effectLst/>
                <a:latin typeface="Roboto" panose="02000000000000000000" pitchFamily="2" charset="0"/>
              </a:rPr>
              <a:t>     </a:t>
            </a:r>
            <a:endParaRPr lang="nl-NL" dirty="0">
              <a:solidFill>
                <a:srgbClr val="000000"/>
              </a:solidFill>
              <a:latin typeface="Roboto" panose="02000000000000000000" pitchFamily="2" charset="0"/>
            </a:endParaRPr>
          </a:p>
          <a:p>
            <a:pPr algn="l"/>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10</a:t>
            </a:fld>
            <a:endParaRPr lang="nl-NL"/>
          </a:p>
        </p:txBody>
      </p:sp>
    </p:spTree>
    <p:extLst>
      <p:ext uri="{BB962C8B-B14F-4D97-AF65-F5344CB8AC3E}">
        <p14:creationId xmlns:p14="http://schemas.microsoft.com/office/powerpoint/2010/main" val="426774322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latin typeface="Roboto" panose="02000000000000000000" pitchFamily="2" charset="0"/>
                <a:ea typeface="Roboto" panose="02000000000000000000" pitchFamily="2" charset="0"/>
                <a:cs typeface="Roboto" panose="02000000000000000000" pitchFamily="2" charset="0"/>
              </a:rPr>
              <a:t>Ter voorbereiding op de naderende einddata van de eerste erfpachttijdvakken en het onderzoek naar de erfpachtrechten van woningcorporaties is op 23 februari 2021 de ‘Bestuursopdracht erfpacht’ vastgesteld. </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Bestuursopdracht erfpacht noemt als doelstelling om op korte termijn duidelijkheid te verschaffen aan erfpachters met betrekking tot herziening van de erfpachtcanon vanwege het aflopen van het eerste erfpachttijdvak van 50 jaar en de mogelijke wijzigingen in het erfpachtbeleid die daarvoor nodig zijn.</a:t>
            </a:r>
          </a:p>
          <a:p>
            <a:endParaRPr lang="nl-NL" dirty="0">
              <a:latin typeface="Roboto" panose="02000000000000000000" pitchFamily="2" charset="0"/>
              <a:ea typeface="Roboto" panose="02000000000000000000" pitchFamily="2" charset="0"/>
              <a:cs typeface="Roboto" panose="02000000000000000000" pitchFamily="2" charset="0"/>
            </a:endParaRPr>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11</a:t>
            </a:fld>
            <a:endParaRPr lang="nl-NL"/>
          </a:p>
        </p:txBody>
      </p:sp>
    </p:spTree>
    <p:extLst>
      <p:ext uri="{BB962C8B-B14F-4D97-AF65-F5344CB8AC3E}">
        <p14:creationId xmlns:p14="http://schemas.microsoft.com/office/powerpoint/2010/main" val="18427062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latin typeface="Roboto" panose="02000000000000000000" pitchFamily="2" charset="0"/>
                <a:ea typeface="Roboto" panose="02000000000000000000" pitchFamily="2" charset="0"/>
                <a:cs typeface="Roboto" panose="02000000000000000000" pitchFamily="2" charset="0"/>
              </a:rPr>
              <a:t>Op 3 oktober 2023 zijn door het college de volgende uitgangspunten vastgesteld: </a:t>
            </a:r>
          </a:p>
          <a:p>
            <a:pPr marL="804986" lvl="1" indent="-309610">
              <a:lnSpc>
                <a:spcPct val="115000"/>
              </a:lnSpc>
              <a:buFont typeface="Courier New" panose="02070309020205020404" pitchFamily="49" charset="0"/>
              <a:buChar char="o"/>
            </a:pPr>
            <a:endParaRPr lang="nl-NL" sz="1100" dirty="0">
              <a:latin typeface="Segoe UI" panose="020B0502040204020203" pitchFamily="34" charset="0"/>
              <a:ea typeface="Times New Roman" panose="02020603050405020304" pitchFamily="18" charset="0"/>
            </a:endParaRP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het huidige stelsel van voortdurende erfpacht wordt voortgezet;</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het tijdvak (de erfpachtperiode) wordt verkort van 50 naar 25 jaar;</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de vijfjaarlijkse indexering van de canon wordt voortgezet;</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er wordt onderzoek verricht naar het instellen van een minimum als maximum canonpercentage;</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de regeling voor het omzetten van erfpacht naar vol eigendom wordt gewijzigd; en	</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de ‘Algemene bepalingen voor uitgifte in voortdurende erfpacht 1978’ (de “AB1978”) worden geactualiseerd.</a:t>
            </a:r>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12</a:t>
            </a:fld>
            <a:endParaRPr lang="nl-NL"/>
          </a:p>
        </p:txBody>
      </p:sp>
    </p:spTree>
    <p:extLst>
      <p:ext uri="{BB962C8B-B14F-4D97-AF65-F5344CB8AC3E}">
        <p14:creationId xmlns:p14="http://schemas.microsoft.com/office/powerpoint/2010/main" val="376275305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latin typeface="Roboto" panose="02000000000000000000" pitchFamily="2" charset="0"/>
                <a:ea typeface="Roboto" panose="02000000000000000000" pitchFamily="2" charset="0"/>
                <a:cs typeface="Roboto" panose="02000000000000000000" pitchFamily="2" charset="0"/>
              </a:rPr>
              <a:t>Op 16 januari 2024 is vervolgens de ‘Startopdracht voor het project erfpacht’ vastgesteld. Hierin is de nadere visie bepaald om tot een goede uitwerking van de vastgestelde uitgangspunten te komen.</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Deze visie houdt onder andere in:</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de erfpachtinkomsten voor de gemeente moeten op ongeveer gelijk niveau blijven (ten opzichte van de inkomsten nu);</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de kosten voor de erfpachter moeten zoveel mogelijk beperkt worden (hiermee wordt onder andere bedoeld dat als de canonherziening zou plaatsvinden op grond van de nu geldende grondquote, WOZ-waarde en canonpercentage, voor veel adressen een relatief hoge nieuwe canon zou gaan gelden / de canon zou gaan stijgen. Deze relatief hoge canon / stijging van de canon moet zoveel mogelijk beperkt worden);</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de erfpachter moet zo tijdig en volledig mogelijk van informatie worden voorzien; en</a:t>
            </a:r>
          </a:p>
          <a:p>
            <a:pPr marL="804986" lvl="1" indent="-309610">
              <a:lnSpc>
                <a:spcPct val="115000"/>
              </a:lnSpc>
              <a:buFont typeface="Courier New" panose="02070309020205020404" pitchFamily="49" charset="0"/>
              <a:buChar char="o"/>
            </a:pPr>
            <a:r>
              <a:rPr lang="nl-NL" sz="1100" dirty="0">
                <a:latin typeface="Roboto" panose="02000000000000000000" pitchFamily="2" charset="0"/>
                <a:ea typeface="Roboto" panose="02000000000000000000" pitchFamily="2" charset="0"/>
                <a:cs typeface="Roboto" panose="02000000000000000000" pitchFamily="2" charset="0"/>
              </a:rPr>
              <a:t>het erfpachtbeleid moet worden vereenvoudigd.</a:t>
            </a:r>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13</a:t>
            </a:fld>
            <a:endParaRPr lang="nl-NL"/>
          </a:p>
        </p:txBody>
      </p:sp>
    </p:spTree>
    <p:extLst>
      <p:ext uri="{BB962C8B-B14F-4D97-AF65-F5344CB8AC3E}">
        <p14:creationId xmlns:p14="http://schemas.microsoft.com/office/powerpoint/2010/main" val="218959315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14</a:t>
            </a:fld>
            <a:endParaRPr lang="nl-NL"/>
          </a:p>
        </p:txBody>
      </p:sp>
    </p:spTree>
    <p:extLst>
      <p:ext uri="{BB962C8B-B14F-4D97-AF65-F5344CB8AC3E}">
        <p14:creationId xmlns:p14="http://schemas.microsoft.com/office/powerpoint/2010/main" val="13869115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latin typeface="Roboto" panose="02000000000000000000" pitchFamily="2" charset="0"/>
                <a:ea typeface="Roboto" panose="02000000000000000000" pitchFamily="2" charset="0"/>
                <a:cs typeface="Roboto" panose="02000000000000000000" pitchFamily="2" charset="0"/>
              </a:rPr>
              <a:t>Het huidige collegevoorstel gaat over: </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 typeface="Arial" panose="020B0604020202020204" pitchFamily="34" charset="0"/>
              <a:buChar char="•"/>
            </a:pPr>
            <a:r>
              <a:rPr lang="nl-NL" sz="1100" dirty="0">
                <a:latin typeface="Roboto" panose="02000000000000000000" pitchFamily="2" charset="0"/>
                <a:ea typeface="Roboto" panose="02000000000000000000" pitchFamily="2" charset="0"/>
                <a:cs typeface="Roboto" panose="02000000000000000000" pitchFamily="2" charset="0"/>
              </a:rPr>
              <a:t>de actualisering van de AB1978 naar de AB2024; </a:t>
            </a:r>
          </a:p>
          <a:p>
            <a:pPr marL="185766" indent="-185766">
              <a:buFont typeface="Arial" panose="020B0604020202020204" pitchFamily="34" charset="0"/>
              <a:buChar char="•"/>
            </a:pPr>
            <a:r>
              <a:rPr lang="nl-NL" sz="1100" dirty="0">
                <a:latin typeface="Roboto" panose="02000000000000000000" pitchFamily="2" charset="0"/>
                <a:ea typeface="Roboto" panose="02000000000000000000" pitchFamily="2" charset="0"/>
                <a:cs typeface="Roboto" panose="02000000000000000000" pitchFamily="2" charset="0"/>
              </a:rPr>
              <a:t>de grondwaarde bepaling; </a:t>
            </a:r>
          </a:p>
          <a:p>
            <a:pPr marL="185766" indent="-185766">
              <a:buFont typeface="Arial" panose="020B0604020202020204" pitchFamily="34" charset="0"/>
              <a:buChar char="•"/>
            </a:pPr>
            <a:r>
              <a:rPr lang="nl-NL" sz="1100" dirty="0">
                <a:latin typeface="Roboto" panose="02000000000000000000" pitchFamily="2" charset="0"/>
                <a:ea typeface="Roboto" panose="02000000000000000000" pitchFamily="2" charset="0"/>
                <a:cs typeface="Roboto" panose="02000000000000000000" pitchFamily="2" charset="0"/>
              </a:rPr>
              <a:t>een minimum en maximum canonpercentage; </a:t>
            </a:r>
          </a:p>
          <a:p>
            <a:pPr marL="185766" indent="-185766">
              <a:buFont typeface="Arial" panose="020B0604020202020204" pitchFamily="34" charset="0"/>
              <a:buChar char="•"/>
            </a:pPr>
            <a:r>
              <a:rPr lang="nl-NL" sz="1100" dirty="0">
                <a:latin typeface="Roboto" panose="02000000000000000000" pitchFamily="2" charset="0"/>
                <a:ea typeface="Roboto" panose="02000000000000000000" pitchFamily="2" charset="0"/>
                <a:cs typeface="Roboto" panose="02000000000000000000" pitchFamily="2" charset="0"/>
              </a:rPr>
              <a:t>vervroegde canonherziening vanaf 2025 met indexering;</a:t>
            </a:r>
          </a:p>
          <a:p>
            <a:pPr marL="185766" indent="-185766">
              <a:buFont typeface="Arial" panose="020B0604020202020204" pitchFamily="34" charset="0"/>
              <a:buChar char="•"/>
            </a:pPr>
            <a:r>
              <a:rPr lang="nl-NL" sz="1100" dirty="0">
                <a:latin typeface="Roboto" panose="02000000000000000000" pitchFamily="2" charset="0"/>
                <a:ea typeface="Roboto" panose="02000000000000000000" pitchFamily="2" charset="0"/>
                <a:cs typeface="Roboto" panose="02000000000000000000" pitchFamily="2" charset="0"/>
              </a:rPr>
              <a:t>een gewijzigde uitvoeringsregeling voor het omzetten van erfpacht naar vol eigendom door de verkoop van het zogenoemde ‘bloot eigendom’. </a:t>
            </a:r>
          </a:p>
          <a:p>
            <a:endParaRPr lang="nl-NL" dirty="0">
              <a:latin typeface="Roboto" panose="02000000000000000000" pitchFamily="2" charset="0"/>
              <a:ea typeface="Roboto" panose="02000000000000000000" pitchFamily="2" charset="0"/>
              <a:cs typeface="Roboto" panose="02000000000000000000" pitchFamily="2" charset="0"/>
            </a:endParaRPr>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15</a:t>
            </a:fld>
            <a:endParaRPr lang="nl-NL"/>
          </a:p>
        </p:txBody>
      </p:sp>
    </p:spTree>
    <p:extLst>
      <p:ext uri="{BB962C8B-B14F-4D97-AF65-F5344CB8AC3E}">
        <p14:creationId xmlns:p14="http://schemas.microsoft.com/office/powerpoint/2010/main" val="9031207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b="1" dirty="0">
                <a:latin typeface="Roboto" panose="02000000000000000000" pitchFamily="2" charset="0"/>
                <a:ea typeface="Roboto" panose="02000000000000000000" pitchFamily="2" charset="0"/>
                <a:cs typeface="Roboto" panose="02000000000000000000" pitchFamily="2" charset="0"/>
              </a:rPr>
              <a:t>Voorstel nieuwe algemene erfpachtbepalingen:</a:t>
            </a:r>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gemeente heeft nieuwe algemene erfpachtbepalingen opgesteld; de ‘Algemene bepalingen voor uitgifte in voortdurende erfpacht 2024’ (AB2024). </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AB2024 zijn gebaseerd op de AB1978. Waar nodig zijn deze AB2024 aangepast aan de huidige wet- en regelgeving. Daarnaast zijn deze AB2024 aangepast aan de vastgestelde uitgangspunten, doelstellingen en visie.</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AB2024 gaan gelden met ingang van het nieuwe erfpachttijdvak. </a:t>
            </a:r>
          </a:p>
          <a:p>
            <a:r>
              <a:rPr lang="nl-NL" sz="1100" dirty="0">
                <a:latin typeface="Roboto" panose="02000000000000000000" pitchFamily="2" charset="0"/>
                <a:ea typeface="Roboto" panose="02000000000000000000" pitchFamily="2" charset="0"/>
                <a:cs typeface="Roboto" panose="02000000000000000000" pitchFamily="2" charset="0"/>
              </a:rPr>
              <a:t>De AB2024 gaan ook gelden voor nieuwe erfpachtuitgiftes en erfpachtrechten die zijn overgestapt (geconverteerd) van tijdelijke naar voortdurende erfpacht.</a:t>
            </a:r>
          </a:p>
          <a:p>
            <a:r>
              <a:rPr lang="nl-NL" dirty="0">
                <a:latin typeface="Roboto" panose="02000000000000000000" pitchFamily="2" charset="0"/>
                <a:ea typeface="Roboto" panose="02000000000000000000" pitchFamily="2" charset="0"/>
                <a:cs typeface="Roboto" panose="02000000000000000000" pitchFamily="2" charset="0"/>
              </a:rPr>
              <a:t> </a:t>
            </a: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16</a:t>
            </a:fld>
            <a:endParaRPr lang="nl-NL"/>
          </a:p>
        </p:txBody>
      </p:sp>
    </p:spTree>
    <p:extLst>
      <p:ext uri="{BB962C8B-B14F-4D97-AF65-F5344CB8AC3E}">
        <p14:creationId xmlns:p14="http://schemas.microsoft.com/office/powerpoint/2010/main" val="21867937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b="1" dirty="0">
                <a:latin typeface="Roboto" panose="02000000000000000000" pitchFamily="2" charset="0"/>
                <a:ea typeface="Roboto" panose="02000000000000000000" pitchFamily="2" charset="0"/>
                <a:cs typeface="Roboto" panose="02000000000000000000" pitchFamily="2" charset="0"/>
              </a:rPr>
              <a:t>Voorstel nieuwe grondwaardebepaling:</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Bij woningen en garages wordt de grondwaarde nog steeds bepaald door een percentage (grondquote) van de WOZ-waarde. </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Het voorstel is om een </a:t>
            </a:r>
            <a:r>
              <a:rPr lang="nl-NL" sz="1100" i="1" dirty="0">
                <a:latin typeface="Roboto" panose="02000000000000000000" pitchFamily="2" charset="0"/>
                <a:ea typeface="Roboto" panose="02000000000000000000" pitchFamily="2" charset="0"/>
                <a:cs typeface="Roboto" panose="02000000000000000000" pitchFamily="2" charset="0"/>
              </a:rPr>
              <a:t>vaste grondquote </a:t>
            </a:r>
            <a:r>
              <a:rPr lang="nl-NL" sz="1100" dirty="0">
                <a:latin typeface="Roboto" panose="02000000000000000000" pitchFamily="2" charset="0"/>
                <a:ea typeface="Roboto" panose="02000000000000000000" pitchFamily="2" charset="0"/>
                <a:cs typeface="Roboto" panose="02000000000000000000" pitchFamily="2" charset="0"/>
              </a:rPr>
              <a:t>van 20% te gebruiken. De hoogte van de grondquote is daarom </a:t>
            </a:r>
            <a:r>
              <a:rPr lang="nl-NL" sz="1100" i="1" dirty="0">
                <a:latin typeface="Roboto" panose="02000000000000000000" pitchFamily="2" charset="0"/>
                <a:ea typeface="Roboto" panose="02000000000000000000" pitchFamily="2" charset="0"/>
                <a:cs typeface="Roboto" panose="02000000000000000000" pitchFamily="2" charset="0"/>
              </a:rPr>
              <a:t>niet</a:t>
            </a:r>
            <a:r>
              <a:rPr lang="nl-NL" sz="1100" dirty="0">
                <a:latin typeface="Roboto" panose="02000000000000000000" pitchFamily="2" charset="0"/>
                <a:ea typeface="Roboto" panose="02000000000000000000" pitchFamily="2" charset="0"/>
                <a:cs typeface="Roboto" panose="02000000000000000000" pitchFamily="2" charset="0"/>
              </a:rPr>
              <a:t> meer afhankelijk van de hoogte van de WOZ-waarde. </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Voor de grondwaardebepaling wordt de WOZ-waarde met de peildatum van twee jaar geleden gebruikt (dat is nu ook al zo).</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De grondwaardebepaling voor bedrijfsruimten en overige bestemmingen zoals sociaal-culturele voorzieningen of maatschappelijke doeleinden blijft hetzelfde. </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Voor bedrijfsruimten betekent dit dat de grondwaarde wordt bepaald door middel van een taxatie. </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En voor de meeste andere bestemmingen zijn de grondprijzen opgenomen in de Nota Grondprijzen. </a:t>
            </a: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17</a:t>
            </a:fld>
            <a:endParaRPr lang="nl-NL"/>
          </a:p>
        </p:txBody>
      </p:sp>
    </p:spTree>
    <p:extLst>
      <p:ext uri="{BB962C8B-B14F-4D97-AF65-F5344CB8AC3E}">
        <p14:creationId xmlns:p14="http://schemas.microsoft.com/office/powerpoint/2010/main" val="10248583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a:xfrm>
            <a:off x="940955" y="5202596"/>
            <a:ext cx="5220834" cy="4029879"/>
          </a:xfrm>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18</a:t>
            </a:fld>
            <a:endParaRPr lang="nl-NL"/>
          </a:p>
        </p:txBody>
      </p:sp>
    </p:spTree>
    <p:extLst>
      <p:ext uri="{BB962C8B-B14F-4D97-AF65-F5344CB8AC3E}">
        <p14:creationId xmlns:p14="http://schemas.microsoft.com/office/powerpoint/2010/main" val="14134449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b="1" dirty="0">
                <a:latin typeface="Roboto" panose="02000000000000000000" pitchFamily="2" charset="0"/>
                <a:ea typeface="Roboto" panose="02000000000000000000" pitchFamily="2" charset="0"/>
                <a:cs typeface="Roboto" panose="02000000000000000000" pitchFamily="2" charset="0"/>
              </a:rPr>
              <a:t>Voorstel minimum- en maximum canonpercentage en vast percentage voor canonherziening vanaf 2025</a:t>
            </a:r>
          </a:p>
          <a:p>
            <a:endParaRPr lang="nl-NL" sz="1100" b="1"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Ook het canonpercentage is (naast de grondwaarde) belangrijk voor het vaststellen van de canon. Om meer sturing te geven aan de erfpachtkosten- en inkomsten is het volgende voorgesteld:</a:t>
            </a:r>
          </a:p>
          <a:p>
            <a:r>
              <a:rPr lang="nl-NL" sz="1100" dirty="0">
                <a:latin typeface="Roboto" panose="02000000000000000000" pitchFamily="2" charset="0"/>
                <a:ea typeface="Roboto" panose="02000000000000000000" pitchFamily="2" charset="0"/>
                <a:cs typeface="Roboto" panose="02000000000000000000" pitchFamily="2" charset="0"/>
              </a:rPr>
              <a:t> </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Een minimum canonpercentage van 1%. </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Dit zorgt ervoor dat de erfpachtinkomsten voor de gemeente minimaal op hetzelfde niveau blijven. </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Een maximum canonpercentage van 3%.</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Dit zorgt ervoor dat de kosten voor de erfpachter worden gemaximeerd.  </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Een maximum percentage van 3% geeft nog niet volledige zekerheid voor de erfpachters over de toekomstige canon.</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Daarom wordt óók voorgesteld om binnen de bandbreedte 1-3% nog een </a:t>
            </a:r>
            <a:r>
              <a:rPr lang="nl-NL" sz="1100" i="1" dirty="0">
                <a:latin typeface="Roboto" panose="02000000000000000000" pitchFamily="2" charset="0"/>
                <a:ea typeface="Roboto" panose="02000000000000000000" pitchFamily="2" charset="0"/>
                <a:cs typeface="Roboto" panose="02000000000000000000" pitchFamily="2" charset="0"/>
              </a:rPr>
              <a:t>vast</a:t>
            </a:r>
            <a:r>
              <a:rPr lang="nl-NL" sz="1100" dirty="0">
                <a:latin typeface="Roboto" panose="02000000000000000000" pitchFamily="2" charset="0"/>
                <a:ea typeface="Roboto" panose="02000000000000000000" pitchFamily="2" charset="0"/>
                <a:cs typeface="Roboto" panose="02000000000000000000" pitchFamily="2" charset="0"/>
              </a:rPr>
              <a:t> canonpercentage te bepalen voor de canonherziening vanaf 2025. </a:t>
            </a:r>
            <a:endParaRPr lang="nl-NL" sz="1100"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19</a:t>
            </a:fld>
            <a:endParaRPr lang="nl-NL"/>
          </a:p>
        </p:txBody>
      </p:sp>
    </p:spTree>
    <p:extLst>
      <p:ext uri="{BB962C8B-B14F-4D97-AF65-F5344CB8AC3E}">
        <p14:creationId xmlns:p14="http://schemas.microsoft.com/office/powerpoint/2010/main" val="39580538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a:t>
            </a:fld>
            <a:endParaRPr lang="nl-NL"/>
          </a:p>
        </p:txBody>
      </p:sp>
    </p:spTree>
    <p:extLst>
      <p:ext uri="{BB962C8B-B14F-4D97-AF65-F5344CB8AC3E}">
        <p14:creationId xmlns:p14="http://schemas.microsoft.com/office/powerpoint/2010/main" val="244903440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b="1" dirty="0">
                <a:latin typeface="Roboto" panose="02000000000000000000" pitchFamily="2" charset="0"/>
                <a:ea typeface="Roboto" panose="02000000000000000000" pitchFamily="2" charset="0"/>
                <a:cs typeface="Roboto" panose="02000000000000000000" pitchFamily="2" charset="0"/>
              </a:rPr>
              <a:t>Voorstel vervroegde canonherziening vanaf 2025</a:t>
            </a:r>
          </a:p>
          <a:p>
            <a:endParaRPr lang="nl-NL" sz="1100" b="1"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erfpachtperiode van de meeste erfpachtrechten loopt tussen 2027-2037 af. Onderdeel van het voorstel is om voor woningen en garages niet te wachten met de canonherziening tot 2 jaar voor het einde van het erfpachttijdvak. Maar om hier alvast mee te beginnen in 2025. </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In 2025 start de gemeente daarom alvast met de berekening van de toekomstige canon (en niet bijvoorbeeld pas over 5 jaar). Dit ziet er dan als volgt uit:</a:t>
            </a:r>
          </a:p>
          <a:p>
            <a:endParaRPr lang="nl-NL" sz="1100"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De grondwaarde wordt bepaald door de grondquote van 20% toe te passen op de WOZ-waarde met peildatum 1-1-2023.</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Deze grondwaarde wordt vermenigvuldigd met een in 2025 vast te stellen canonpercentage (binnen de 1-3%). </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Deze canon wordt vanaf 2025 al vastgesteld, en iedere vijf jaar geïndexeerd. </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U hoeft deze vastgestelde canon (+ eventuele indexatie, als de canon 5 jaar of eerder voor het einde van uw erfpachtperiode wordt vastgesteld), pas te betalen bij start van het nieuwe erfpachttijdvak. </a:t>
            </a:r>
          </a:p>
          <a:p>
            <a:endParaRPr lang="nl-NL" sz="1100" b="1"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Dit maakt de toekomstige kosten voor de erfpachter en de inkomsten voor de gemeente eerder inzichtelijk. Dit geeft ook duidelijkheid.</a:t>
            </a:r>
          </a:p>
          <a:p>
            <a:r>
              <a:rPr lang="nl-NL" sz="1100" dirty="0">
                <a:latin typeface="Roboto" panose="02000000000000000000" pitchFamily="2" charset="0"/>
                <a:ea typeface="Roboto" panose="02000000000000000000" pitchFamily="2" charset="0"/>
                <a:cs typeface="Roboto" panose="02000000000000000000" pitchFamily="2" charset="0"/>
              </a:rPr>
              <a:t>De vervroegde canonherziening kan ook een positief effect hebben op de verkoop- en financierbaarheid van woningen. </a:t>
            </a:r>
          </a:p>
          <a:p>
            <a:endParaRPr lang="nl-NL" b="1" dirty="0">
              <a:latin typeface="Roboto" panose="02000000000000000000" pitchFamily="2" charset="0"/>
              <a:ea typeface="Roboto" panose="02000000000000000000" pitchFamily="2" charset="0"/>
              <a:cs typeface="Roboto" panose="02000000000000000000" pitchFamily="2" charset="0"/>
            </a:endParaRPr>
          </a:p>
          <a:p>
            <a:endParaRPr lang="nl-NL" b="1" dirty="0">
              <a:latin typeface="Roboto" panose="02000000000000000000" pitchFamily="2" charset="0"/>
              <a:ea typeface="Roboto" panose="02000000000000000000" pitchFamily="2" charset="0"/>
              <a:cs typeface="Roboto" panose="02000000000000000000" pitchFamily="2" charset="0"/>
            </a:endParaRP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20</a:t>
            </a:fld>
            <a:endParaRPr lang="nl-NL"/>
          </a:p>
        </p:txBody>
      </p:sp>
    </p:spTree>
    <p:extLst>
      <p:ext uri="{BB962C8B-B14F-4D97-AF65-F5344CB8AC3E}">
        <p14:creationId xmlns:p14="http://schemas.microsoft.com/office/powerpoint/2010/main" val="8135060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b="1" dirty="0">
                <a:latin typeface="Roboto" panose="02000000000000000000" pitchFamily="2" charset="0"/>
                <a:ea typeface="Roboto" panose="02000000000000000000" pitchFamily="2" charset="0"/>
                <a:cs typeface="Roboto" panose="02000000000000000000" pitchFamily="2" charset="0"/>
              </a:rPr>
              <a:t>Voorstel wijziging regeling omzetten erfpacht in vol eigendom</a:t>
            </a:r>
          </a:p>
          <a:p>
            <a:r>
              <a:rPr lang="nl-NL" sz="1100" dirty="0">
                <a:latin typeface="Roboto" panose="02000000000000000000" pitchFamily="2" charset="0"/>
                <a:ea typeface="Roboto" panose="02000000000000000000" pitchFamily="2" charset="0"/>
                <a:cs typeface="Roboto" panose="02000000000000000000" pitchFamily="2" charset="0"/>
              </a:rPr>
              <a:t>(wijziging van de Uitvoeringsregeling verkoop bloot eigendom)</a:t>
            </a:r>
          </a:p>
          <a:p>
            <a:endParaRPr lang="nl-NL" sz="1100" b="1"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Voor erfpachtrechten met woonbestemming en garages wordt de koopsom van de bloot eigendom vereenvoudigd berekend.</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De koopsom = de grondwaarde (20% grondquote van de WOZ-waarde met peildatum van twee jaar vóór de koopsomberekening) + een nader te bepalen markttoeslag. </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De canon die nog tot het einde van het betreffende erfpachttijdvak betaald moet worden, wordt niet meer in rekening gebracht. </a:t>
            </a:r>
          </a:p>
          <a:p>
            <a:pPr marL="185766" indent="-185766">
              <a:buFontTx/>
              <a:buChar char="-"/>
            </a:pPr>
            <a:r>
              <a:rPr lang="nl-NL" sz="1100" dirty="0">
                <a:latin typeface="Roboto" panose="02000000000000000000" pitchFamily="2" charset="0"/>
                <a:ea typeface="Roboto" panose="02000000000000000000" pitchFamily="2" charset="0"/>
                <a:cs typeface="Roboto" panose="02000000000000000000" pitchFamily="2" charset="0"/>
              </a:rPr>
              <a:t>Als de canon voor het tweede erfpachttijdvak al is ingegaan en afgekocht (vooruitbetaald), dan wordt deze vooruitbetaalde canon voor het tweede tijdvak naar rato terugbetaald (voor het eerste erfpachttijdvak geldt dit niet).</a:t>
            </a:r>
          </a:p>
          <a:p>
            <a:pPr marL="185766" indent="-185766">
              <a:buFontTx/>
              <a:buChar char="-"/>
            </a:pPr>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koopsomberekening voor andere bestemmingen blijft hetzelfde. Voor bedrijfsruimtes betekent dit een taxatie op basis van de residuele grondwaardemethodiek. </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Een aantal bestemmingen en (her)ontwikkelingsgebieden blijven uitgesloten van de regeling.</a:t>
            </a:r>
          </a:p>
          <a:p>
            <a:endParaRPr lang="nl-NL" dirty="0">
              <a:latin typeface="Roboto" panose="02000000000000000000" pitchFamily="2" charset="0"/>
              <a:ea typeface="Roboto" panose="02000000000000000000" pitchFamily="2" charset="0"/>
              <a:cs typeface="Roboto" panose="02000000000000000000" pitchFamily="2" charset="0"/>
            </a:endParaRPr>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21</a:t>
            </a:fld>
            <a:endParaRPr lang="nl-NL"/>
          </a:p>
        </p:txBody>
      </p:sp>
    </p:spTree>
    <p:extLst>
      <p:ext uri="{BB962C8B-B14F-4D97-AF65-F5344CB8AC3E}">
        <p14:creationId xmlns:p14="http://schemas.microsoft.com/office/powerpoint/2010/main" val="1608993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b="1" dirty="0">
                <a:latin typeface="Roboto" panose="02000000000000000000" pitchFamily="2" charset="0"/>
                <a:ea typeface="Roboto" panose="02000000000000000000" pitchFamily="2" charset="0"/>
                <a:cs typeface="Roboto" panose="02000000000000000000" pitchFamily="2" charset="0"/>
              </a:rPr>
              <a:t>Voorstel wijziging regeling omzetting erfpacht in vol eigendom</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Het voorstel is dat de </a:t>
            </a:r>
            <a:r>
              <a:rPr lang="nl-NL" sz="1100" u="sng" dirty="0">
                <a:latin typeface="Roboto" panose="02000000000000000000" pitchFamily="2" charset="0"/>
                <a:ea typeface="Roboto" panose="02000000000000000000" pitchFamily="2" charset="0"/>
                <a:cs typeface="Roboto" panose="02000000000000000000" pitchFamily="2" charset="0"/>
              </a:rPr>
              <a:t>gewijzigde</a:t>
            </a:r>
            <a:r>
              <a:rPr lang="nl-NL" sz="1100" dirty="0">
                <a:latin typeface="Roboto" panose="02000000000000000000" pitchFamily="2" charset="0"/>
                <a:ea typeface="Roboto" panose="02000000000000000000" pitchFamily="2" charset="0"/>
                <a:cs typeface="Roboto" panose="02000000000000000000" pitchFamily="2" charset="0"/>
              </a:rPr>
              <a:t> regeling ingaat op de datum van het definitieve besluit (naar verwachting in september 2024).</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De </a:t>
            </a:r>
            <a:r>
              <a:rPr lang="nl-NL" sz="1100" u="sng" dirty="0">
                <a:latin typeface="Roboto" panose="02000000000000000000" pitchFamily="2" charset="0"/>
                <a:ea typeface="Roboto" panose="02000000000000000000" pitchFamily="2" charset="0"/>
                <a:cs typeface="Roboto" panose="02000000000000000000" pitchFamily="2" charset="0"/>
              </a:rPr>
              <a:t>tijdelijke</a:t>
            </a:r>
            <a:r>
              <a:rPr lang="nl-NL" sz="1100" dirty="0">
                <a:latin typeface="Roboto" panose="02000000000000000000" pitchFamily="2" charset="0"/>
                <a:ea typeface="Roboto" panose="02000000000000000000" pitchFamily="2" charset="0"/>
                <a:cs typeface="Roboto" panose="02000000000000000000" pitchFamily="2" charset="0"/>
              </a:rPr>
              <a:t> regeling blijft daarnaast ook geldig tot 1 januari 2025. Tot 1 januari 2025 kan de erfpachter dus op basis van de </a:t>
            </a:r>
            <a:r>
              <a:rPr lang="nl-NL" sz="1100" u="sng" dirty="0">
                <a:latin typeface="Roboto" panose="02000000000000000000" pitchFamily="2" charset="0"/>
                <a:ea typeface="Roboto" panose="02000000000000000000" pitchFamily="2" charset="0"/>
                <a:cs typeface="Roboto" panose="02000000000000000000" pitchFamily="2" charset="0"/>
              </a:rPr>
              <a:t>tijdelijke</a:t>
            </a:r>
            <a:r>
              <a:rPr lang="nl-NL" sz="1100" dirty="0">
                <a:latin typeface="Roboto" panose="02000000000000000000" pitchFamily="2" charset="0"/>
                <a:ea typeface="Roboto" panose="02000000000000000000" pitchFamily="2" charset="0"/>
                <a:cs typeface="Roboto" panose="02000000000000000000" pitchFamily="2" charset="0"/>
              </a:rPr>
              <a:t> regeling een offerte opvragen en ook basis van de </a:t>
            </a:r>
            <a:r>
              <a:rPr lang="nl-NL" sz="1100" u="sng" dirty="0">
                <a:latin typeface="Roboto" panose="02000000000000000000" pitchFamily="2" charset="0"/>
                <a:ea typeface="Roboto" panose="02000000000000000000" pitchFamily="2" charset="0"/>
                <a:cs typeface="Roboto" panose="02000000000000000000" pitchFamily="2" charset="0"/>
              </a:rPr>
              <a:t>gewijzigde</a:t>
            </a:r>
            <a:r>
              <a:rPr lang="nl-NL" sz="1100" dirty="0">
                <a:latin typeface="Roboto" panose="02000000000000000000" pitchFamily="2" charset="0"/>
                <a:ea typeface="Roboto" panose="02000000000000000000" pitchFamily="2" charset="0"/>
                <a:cs typeface="Roboto" panose="02000000000000000000" pitchFamily="2" charset="0"/>
              </a:rPr>
              <a:t> regeling.  </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Erfpachters hebben daardoor de laatste maanden van 2024 de keuze tussen twee regelingen (de </a:t>
            </a:r>
            <a:r>
              <a:rPr lang="nl-NL" sz="1100" u="sng" dirty="0">
                <a:latin typeface="Roboto" panose="02000000000000000000" pitchFamily="2" charset="0"/>
                <a:ea typeface="Roboto" panose="02000000000000000000" pitchFamily="2" charset="0"/>
                <a:cs typeface="Roboto" panose="02000000000000000000" pitchFamily="2" charset="0"/>
              </a:rPr>
              <a:t>tijdelijke</a:t>
            </a:r>
            <a:r>
              <a:rPr lang="nl-NL" sz="1100" dirty="0">
                <a:latin typeface="Roboto" panose="02000000000000000000" pitchFamily="2" charset="0"/>
                <a:ea typeface="Roboto" panose="02000000000000000000" pitchFamily="2" charset="0"/>
                <a:cs typeface="Roboto" panose="02000000000000000000" pitchFamily="2" charset="0"/>
              </a:rPr>
              <a:t> of </a:t>
            </a:r>
            <a:r>
              <a:rPr lang="nl-NL" sz="1100" u="sng" dirty="0">
                <a:latin typeface="Roboto" panose="02000000000000000000" pitchFamily="2" charset="0"/>
                <a:ea typeface="Roboto" panose="02000000000000000000" pitchFamily="2" charset="0"/>
                <a:cs typeface="Roboto" panose="02000000000000000000" pitchFamily="2" charset="0"/>
              </a:rPr>
              <a:t>gewijzigde</a:t>
            </a:r>
            <a:r>
              <a:rPr lang="nl-NL" sz="1100" dirty="0">
                <a:latin typeface="Roboto" panose="02000000000000000000" pitchFamily="2" charset="0"/>
                <a:ea typeface="Roboto" panose="02000000000000000000" pitchFamily="2" charset="0"/>
                <a:cs typeface="Roboto" panose="02000000000000000000" pitchFamily="2" charset="0"/>
              </a:rPr>
              <a:t> uitvoeringsregeling). De erfpachter voor wie de </a:t>
            </a:r>
            <a:r>
              <a:rPr lang="nl-NL" sz="1100" u="sng" dirty="0">
                <a:latin typeface="Roboto" panose="02000000000000000000" pitchFamily="2" charset="0"/>
                <a:ea typeface="Roboto" panose="02000000000000000000" pitchFamily="2" charset="0"/>
                <a:cs typeface="Roboto" panose="02000000000000000000" pitchFamily="2" charset="0"/>
              </a:rPr>
              <a:t>tijdelijke</a:t>
            </a:r>
            <a:r>
              <a:rPr lang="nl-NL" sz="1100" dirty="0">
                <a:latin typeface="Roboto" panose="02000000000000000000" pitchFamily="2" charset="0"/>
                <a:ea typeface="Roboto" panose="02000000000000000000" pitchFamily="2" charset="0"/>
                <a:cs typeface="Roboto" panose="02000000000000000000" pitchFamily="2" charset="0"/>
              </a:rPr>
              <a:t> regeling goedkoper uitvalt ten opzichte van de </a:t>
            </a:r>
            <a:r>
              <a:rPr lang="nl-NL" sz="1100" u="sng" dirty="0">
                <a:latin typeface="Roboto" panose="02000000000000000000" pitchFamily="2" charset="0"/>
                <a:ea typeface="Roboto" panose="02000000000000000000" pitchFamily="2" charset="0"/>
                <a:cs typeface="Roboto" panose="02000000000000000000" pitchFamily="2" charset="0"/>
              </a:rPr>
              <a:t>gewijzigde</a:t>
            </a:r>
            <a:r>
              <a:rPr lang="nl-NL" sz="1100" dirty="0">
                <a:latin typeface="Roboto" panose="02000000000000000000" pitchFamily="2" charset="0"/>
                <a:ea typeface="Roboto" panose="02000000000000000000" pitchFamily="2" charset="0"/>
                <a:cs typeface="Roboto" panose="02000000000000000000" pitchFamily="2" charset="0"/>
              </a:rPr>
              <a:t> regeling, heeft zo nog in 2024 de mogelijkheid om een lopende aanvraag af te ronden of een aanvraag op basis van de </a:t>
            </a:r>
            <a:r>
              <a:rPr lang="nl-NL" sz="1100" u="sng" dirty="0">
                <a:latin typeface="Roboto" panose="02000000000000000000" pitchFamily="2" charset="0"/>
                <a:ea typeface="Roboto" panose="02000000000000000000" pitchFamily="2" charset="0"/>
                <a:cs typeface="Roboto" panose="02000000000000000000" pitchFamily="2" charset="0"/>
              </a:rPr>
              <a:t>tijdelijke</a:t>
            </a:r>
            <a:r>
              <a:rPr lang="nl-NL" sz="1100" dirty="0">
                <a:latin typeface="Roboto" panose="02000000000000000000" pitchFamily="2" charset="0"/>
                <a:ea typeface="Roboto" panose="02000000000000000000" pitchFamily="2" charset="0"/>
                <a:cs typeface="Roboto" panose="02000000000000000000" pitchFamily="2" charset="0"/>
              </a:rPr>
              <a:t> regeling in te dienen.</a:t>
            </a:r>
          </a:p>
          <a:p>
            <a:endParaRPr lang="nl-NL" sz="1100" dirty="0">
              <a:latin typeface="Roboto" panose="02000000000000000000" pitchFamily="2" charset="0"/>
              <a:ea typeface="Roboto" panose="02000000000000000000" pitchFamily="2" charset="0"/>
              <a:cs typeface="Roboto" panose="02000000000000000000" pitchFamily="2" charset="0"/>
            </a:endParaRPr>
          </a:p>
          <a:p>
            <a:r>
              <a:rPr lang="nl-NL" sz="1100" dirty="0">
                <a:latin typeface="Roboto" panose="02000000000000000000" pitchFamily="2" charset="0"/>
                <a:ea typeface="Roboto" panose="02000000000000000000" pitchFamily="2" charset="0"/>
                <a:cs typeface="Roboto" panose="02000000000000000000" pitchFamily="2" charset="0"/>
              </a:rPr>
              <a:t>Voor nieuwe aanvragen vanaf 2025 geldt uitsluitend de </a:t>
            </a:r>
            <a:r>
              <a:rPr lang="nl-NL" sz="1100" u="sng" dirty="0">
                <a:latin typeface="Roboto" panose="02000000000000000000" pitchFamily="2" charset="0"/>
                <a:ea typeface="Roboto" panose="02000000000000000000" pitchFamily="2" charset="0"/>
                <a:cs typeface="Roboto" panose="02000000000000000000" pitchFamily="2" charset="0"/>
              </a:rPr>
              <a:t>gewijzigde</a:t>
            </a:r>
            <a:r>
              <a:rPr lang="nl-NL" sz="1100" dirty="0">
                <a:latin typeface="Roboto" panose="02000000000000000000" pitchFamily="2" charset="0"/>
                <a:ea typeface="Roboto" panose="02000000000000000000" pitchFamily="2" charset="0"/>
                <a:cs typeface="Roboto" panose="02000000000000000000" pitchFamily="2" charset="0"/>
              </a:rPr>
              <a:t> uitvoeringsregeling</a:t>
            </a: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pPr marL="185766" indent="-185766">
              <a:buFontTx/>
              <a:buChar char="-"/>
            </a:pPr>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22</a:t>
            </a:fld>
            <a:endParaRPr lang="nl-NL"/>
          </a:p>
        </p:txBody>
      </p:sp>
    </p:spTree>
    <p:extLst>
      <p:ext uri="{BB962C8B-B14F-4D97-AF65-F5344CB8AC3E}">
        <p14:creationId xmlns:p14="http://schemas.microsoft.com/office/powerpoint/2010/main" val="40505391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900" b="1" dirty="0">
                <a:latin typeface="Roboto" panose="02000000000000000000" pitchFamily="2" charset="0"/>
                <a:ea typeface="Roboto" panose="02000000000000000000" pitchFamily="2" charset="0"/>
                <a:cs typeface="Roboto" panose="02000000000000000000" pitchFamily="2" charset="0"/>
              </a:rPr>
              <a:t>Voorstel wijziging regeling omzetting erfpacht in vol eigendom</a:t>
            </a:r>
          </a:p>
          <a:p>
            <a:endParaRPr lang="nl-NL" sz="900" dirty="0">
              <a:latin typeface="Roboto" panose="02000000000000000000" pitchFamily="2" charset="0"/>
              <a:ea typeface="Roboto" panose="02000000000000000000" pitchFamily="2" charset="0"/>
              <a:cs typeface="Roboto" panose="02000000000000000000" pitchFamily="2" charset="0"/>
            </a:endParaRPr>
          </a:p>
          <a:p>
            <a:r>
              <a:rPr lang="nl-NL" sz="900" dirty="0">
                <a:latin typeface="Roboto" panose="02000000000000000000" pitchFamily="2" charset="0"/>
                <a:ea typeface="Roboto" panose="02000000000000000000" pitchFamily="2" charset="0"/>
                <a:cs typeface="Roboto" panose="02000000000000000000" pitchFamily="2" charset="0"/>
              </a:rPr>
              <a:t>Naar aanleiding van de </a:t>
            </a:r>
            <a:r>
              <a:rPr lang="nl-NL" sz="900" u="sng" dirty="0">
                <a:latin typeface="Roboto" panose="02000000000000000000" pitchFamily="2" charset="0"/>
                <a:ea typeface="Roboto" panose="02000000000000000000" pitchFamily="2" charset="0"/>
                <a:cs typeface="Roboto" panose="02000000000000000000" pitchFamily="2" charset="0"/>
              </a:rPr>
              <a:t>tijdelijke</a:t>
            </a:r>
            <a:r>
              <a:rPr lang="nl-NL" sz="900" dirty="0">
                <a:latin typeface="Roboto" panose="02000000000000000000" pitchFamily="2" charset="0"/>
                <a:ea typeface="Roboto" panose="02000000000000000000" pitchFamily="2" charset="0"/>
                <a:cs typeface="Roboto" panose="02000000000000000000" pitchFamily="2" charset="0"/>
              </a:rPr>
              <a:t> regeling verkoop bloot eigendom (vastgesteld op 16 januari 2024) heeft de gemeente veel offerte aanvragen ontvangen. </a:t>
            </a:r>
          </a:p>
          <a:p>
            <a:endParaRPr lang="nl-NL" sz="900" dirty="0">
              <a:latin typeface="Roboto" panose="02000000000000000000" pitchFamily="2" charset="0"/>
              <a:ea typeface="Roboto" panose="02000000000000000000" pitchFamily="2" charset="0"/>
              <a:cs typeface="Roboto" panose="02000000000000000000" pitchFamily="2" charset="0"/>
            </a:endParaRPr>
          </a:p>
          <a:p>
            <a:r>
              <a:rPr lang="nl-NL" sz="900" dirty="0">
                <a:latin typeface="Roboto" panose="02000000000000000000" pitchFamily="2" charset="0"/>
                <a:ea typeface="Roboto" panose="02000000000000000000" pitchFamily="2" charset="0"/>
                <a:cs typeface="Roboto" panose="02000000000000000000" pitchFamily="2" charset="0"/>
              </a:rPr>
              <a:t>Tijdens het voorbereiden van de wijzigingen van de Uitvoeringsregeling verkoop bloot eigendom, zijn koopsomberekeningen onderzocht, die soms uitkwamen op een lagere koopsom (ten opzichte van de tijdelijke regeling). </a:t>
            </a:r>
          </a:p>
          <a:p>
            <a:endParaRPr lang="nl-NL" sz="900" dirty="0">
              <a:latin typeface="Roboto" panose="02000000000000000000" pitchFamily="2" charset="0"/>
              <a:ea typeface="Roboto" panose="02000000000000000000" pitchFamily="2" charset="0"/>
              <a:cs typeface="Roboto" panose="02000000000000000000" pitchFamily="2" charset="0"/>
            </a:endParaRPr>
          </a:p>
          <a:p>
            <a:r>
              <a:rPr lang="nl-NL" sz="900" dirty="0">
                <a:latin typeface="Roboto" panose="02000000000000000000" pitchFamily="2" charset="0"/>
                <a:ea typeface="Roboto" panose="02000000000000000000" pitchFamily="2" charset="0"/>
                <a:cs typeface="Roboto" panose="02000000000000000000" pitchFamily="2" charset="0"/>
              </a:rPr>
              <a:t>Daarom heeft de gemeente erfpachters eind april 2024 geadviseerd om hun aankoop van de bloot eigendom onder de </a:t>
            </a:r>
            <a:r>
              <a:rPr lang="nl-NL" sz="900" u="sng" dirty="0">
                <a:latin typeface="Roboto" panose="02000000000000000000" pitchFamily="2" charset="0"/>
                <a:ea typeface="Roboto" panose="02000000000000000000" pitchFamily="2" charset="0"/>
                <a:cs typeface="Roboto" panose="02000000000000000000" pitchFamily="2" charset="0"/>
              </a:rPr>
              <a:t>tijdelijke</a:t>
            </a:r>
            <a:r>
              <a:rPr lang="nl-NL" sz="900" dirty="0">
                <a:latin typeface="Roboto" panose="02000000000000000000" pitchFamily="2" charset="0"/>
                <a:ea typeface="Roboto" panose="02000000000000000000" pitchFamily="2" charset="0"/>
                <a:cs typeface="Roboto" panose="02000000000000000000" pitchFamily="2" charset="0"/>
              </a:rPr>
              <a:t> regeling uit te stellen totdat er een besluit is genomen over de </a:t>
            </a:r>
            <a:r>
              <a:rPr lang="nl-NL" sz="900" u="sng" dirty="0">
                <a:latin typeface="Roboto" panose="02000000000000000000" pitchFamily="2" charset="0"/>
                <a:ea typeface="Roboto" panose="02000000000000000000" pitchFamily="2" charset="0"/>
                <a:cs typeface="Roboto" panose="02000000000000000000" pitchFamily="2" charset="0"/>
              </a:rPr>
              <a:t>gewijzigde </a:t>
            </a:r>
            <a:r>
              <a:rPr lang="nl-NL" sz="900" dirty="0">
                <a:latin typeface="Roboto" panose="02000000000000000000" pitchFamily="2" charset="0"/>
                <a:ea typeface="Roboto" panose="02000000000000000000" pitchFamily="2" charset="0"/>
                <a:cs typeface="Roboto" panose="02000000000000000000" pitchFamily="2" charset="0"/>
              </a:rPr>
              <a:t>regeling. </a:t>
            </a:r>
          </a:p>
          <a:p>
            <a:endParaRPr lang="nl-NL" sz="900" dirty="0">
              <a:latin typeface="Roboto" panose="02000000000000000000" pitchFamily="2" charset="0"/>
              <a:ea typeface="Roboto" panose="02000000000000000000" pitchFamily="2" charset="0"/>
              <a:cs typeface="Roboto" panose="02000000000000000000" pitchFamily="2" charset="0"/>
            </a:endParaRPr>
          </a:p>
          <a:p>
            <a:r>
              <a:rPr lang="nl-NL" sz="900" dirty="0">
                <a:latin typeface="Roboto" panose="02000000000000000000" pitchFamily="2" charset="0"/>
                <a:ea typeface="Roboto" panose="02000000000000000000" pitchFamily="2" charset="0"/>
                <a:cs typeface="Roboto" panose="02000000000000000000" pitchFamily="2" charset="0"/>
              </a:rPr>
              <a:t>Een aantal erfpachters heeft voor de aankoop al financiering bij de bank aangevraagd. Deze erfpachters kunnen een boete krijgen, als zij de financiering niet binnen een bepaalde tijd afnemen. Soms krijgen deze erfpachters door het uitstellen ook te maken met andere extra kosten (zoals notariskosten).</a:t>
            </a:r>
          </a:p>
          <a:p>
            <a:endParaRPr lang="nl-NL" sz="900" dirty="0">
              <a:latin typeface="Roboto" panose="02000000000000000000" pitchFamily="2" charset="0"/>
              <a:ea typeface="Roboto" panose="02000000000000000000" pitchFamily="2" charset="0"/>
              <a:cs typeface="Roboto" panose="02000000000000000000" pitchFamily="2" charset="0"/>
            </a:endParaRPr>
          </a:p>
          <a:p>
            <a:r>
              <a:rPr lang="nl-NL" sz="900" dirty="0">
                <a:latin typeface="Roboto" panose="02000000000000000000" pitchFamily="2" charset="0"/>
                <a:ea typeface="Roboto" panose="02000000000000000000" pitchFamily="2" charset="0"/>
                <a:cs typeface="Roboto" panose="02000000000000000000" pitchFamily="2" charset="0"/>
              </a:rPr>
              <a:t>Aantoonbare boetes of extra kosten van de erfpachter door het uitstellen van de aankoop van de bloot eigendom op basis van de </a:t>
            </a:r>
            <a:r>
              <a:rPr lang="nl-NL" sz="900" u="sng" dirty="0">
                <a:latin typeface="Roboto" panose="02000000000000000000" pitchFamily="2" charset="0"/>
                <a:ea typeface="Roboto" panose="02000000000000000000" pitchFamily="2" charset="0"/>
                <a:cs typeface="Roboto" panose="02000000000000000000" pitchFamily="2" charset="0"/>
              </a:rPr>
              <a:t>tijdelijke</a:t>
            </a:r>
            <a:r>
              <a:rPr lang="nl-NL" sz="900" dirty="0">
                <a:latin typeface="Roboto" panose="02000000000000000000" pitchFamily="2" charset="0"/>
                <a:ea typeface="Roboto" panose="02000000000000000000" pitchFamily="2" charset="0"/>
                <a:cs typeface="Roboto" panose="02000000000000000000" pitchFamily="2" charset="0"/>
              </a:rPr>
              <a:t> regeling, in afwachting van de </a:t>
            </a:r>
            <a:r>
              <a:rPr lang="nl-NL" sz="900" u="sng" dirty="0">
                <a:latin typeface="Roboto" panose="02000000000000000000" pitchFamily="2" charset="0"/>
                <a:ea typeface="Roboto" panose="02000000000000000000" pitchFamily="2" charset="0"/>
                <a:cs typeface="Roboto" panose="02000000000000000000" pitchFamily="2" charset="0"/>
              </a:rPr>
              <a:t>gewijzigde</a:t>
            </a:r>
            <a:r>
              <a:rPr lang="nl-NL" sz="900" dirty="0">
                <a:latin typeface="Roboto" panose="02000000000000000000" pitchFamily="2" charset="0"/>
                <a:ea typeface="Roboto" panose="02000000000000000000" pitchFamily="2" charset="0"/>
                <a:cs typeface="Roboto" panose="02000000000000000000" pitchFamily="2" charset="0"/>
              </a:rPr>
              <a:t> regeling, worden onder voorwaarden vergoed.</a:t>
            </a:r>
          </a:p>
          <a:p>
            <a:endParaRPr lang="nl-NL" sz="900" dirty="0">
              <a:latin typeface="Roboto" panose="02000000000000000000" pitchFamily="2" charset="0"/>
              <a:ea typeface="Roboto" panose="02000000000000000000" pitchFamily="2" charset="0"/>
              <a:cs typeface="Roboto" panose="02000000000000000000" pitchFamily="2" charset="0"/>
            </a:endParaRPr>
          </a:p>
          <a:p>
            <a:r>
              <a:rPr lang="nl-NL" sz="900" dirty="0">
                <a:latin typeface="Roboto" panose="02000000000000000000" pitchFamily="2" charset="0"/>
                <a:ea typeface="Roboto" panose="02000000000000000000" pitchFamily="2" charset="0"/>
                <a:cs typeface="Roboto" panose="02000000000000000000" pitchFamily="2" charset="0"/>
              </a:rPr>
              <a:t>De voorwaarden zijn als volgt:</a:t>
            </a:r>
          </a:p>
          <a:p>
            <a:pPr marL="185766" indent="-185766">
              <a:buFontTx/>
              <a:buChar char="-"/>
            </a:pPr>
            <a:r>
              <a:rPr lang="nl-NL" sz="900" dirty="0">
                <a:latin typeface="Roboto" panose="02000000000000000000" pitchFamily="2" charset="0"/>
                <a:ea typeface="Roboto" panose="02000000000000000000" pitchFamily="2" charset="0"/>
                <a:cs typeface="Roboto" panose="02000000000000000000" pitchFamily="2" charset="0"/>
              </a:rPr>
              <a:t>Erfpachter laat zien dat deze in gesprek is gegaan met de bank of andere partij om uitstel te krijgen om een boete/extra kosten te voorkomen.</a:t>
            </a:r>
          </a:p>
          <a:p>
            <a:pPr marL="185766" indent="-185766">
              <a:buFontTx/>
              <a:buChar char="-"/>
            </a:pPr>
            <a:r>
              <a:rPr lang="nl-NL" sz="900" dirty="0">
                <a:latin typeface="Roboto" panose="02000000000000000000" pitchFamily="2" charset="0"/>
                <a:ea typeface="Roboto" panose="02000000000000000000" pitchFamily="2" charset="0"/>
                <a:cs typeface="Roboto" panose="02000000000000000000" pitchFamily="2" charset="0"/>
              </a:rPr>
              <a:t>Erfpachter overhandigt de gemeente een bewijs van de boete/extra kosten die erfpachter (desondanks) verschuldigd is aan de bank of andere partij (zoals notaris).</a:t>
            </a: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latin typeface="Roboto" panose="02000000000000000000" pitchFamily="2" charset="0"/>
              <a:ea typeface="Roboto" panose="02000000000000000000" pitchFamily="2" charset="0"/>
              <a:cs typeface="Roboto" panose="02000000000000000000" pitchFamily="2" charset="0"/>
            </a:endParaRP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23</a:t>
            </a:fld>
            <a:endParaRPr lang="nl-NL"/>
          </a:p>
        </p:txBody>
      </p:sp>
    </p:spTree>
    <p:extLst>
      <p:ext uri="{BB962C8B-B14F-4D97-AF65-F5344CB8AC3E}">
        <p14:creationId xmlns:p14="http://schemas.microsoft.com/office/powerpoint/2010/main" val="11941473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24</a:t>
            </a:fld>
            <a:endParaRPr lang="nl-NL"/>
          </a:p>
        </p:txBody>
      </p:sp>
    </p:spTree>
    <p:extLst>
      <p:ext uri="{BB962C8B-B14F-4D97-AF65-F5344CB8AC3E}">
        <p14:creationId xmlns:p14="http://schemas.microsoft.com/office/powerpoint/2010/main" val="402914556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15975"/>
            <a:ext cx="5640387" cy="4230688"/>
          </a:xfrm>
        </p:spPr>
      </p:sp>
      <p:sp>
        <p:nvSpPr>
          <p:cNvPr id="3" name="Tijdelijke aanduiding voor notities 2"/>
          <p:cNvSpPr>
            <a:spLocks noGrp="1"/>
          </p:cNvSpPr>
          <p:nvPr>
            <p:ph type="body" idx="1"/>
          </p:nvPr>
        </p:nvSpPr>
        <p:spPr/>
        <p:txBody>
          <a:bodyPr/>
          <a:lstStyle/>
          <a:p>
            <a:endParaRPr lang="nl-NL"/>
          </a:p>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25</a:t>
            </a:fld>
            <a:endParaRPr lang="nl-NL"/>
          </a:p>
        </p:txBody>
      </p:sp>
    </p:spTree>
    <p:extLst>
      <p:ext uri="{BB962C8B-B14F-4D97-AF65-F5344CB8AC3E}">
        <p14:creationId xmlns:p14="http://schemas.microsoft.com/office/powerpoint/2010/main" val="40926380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15975"/>
            <a:ext cx="5640387" cy="42306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26</a:t>
            </a:fld>
            <a:endParaRPr lang="nl-NL"/>
          </a:p>
        </p:txBody>
      </p:sp>
    </p:spTree>
    <p:extLst>
      <p:ext uri="{BB962C8B-B14F-4D97-AF65-F5344CB8AC3E}">
        <p14:creationId xmlns:p14="http://schemas.microsoft.com/office/powerpoint/2010/main" val="37085093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27</a:t>
            </a:fld>
            <a:endParaRPr lang="nl-NL"/>
          </a:p>
        </p:txBody>
      </p:sp>
    </p:spTree>
    <p:extLst>
      <p:ext uri="{BB962C8B-B14F-4D97-AF65-F5344CB8AC3E}">
        <p14:creationId xmlns:p14="http://schemas.microsoft.com/office/powerpoint/2010/main" val="31768228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pPr marL="0" indent="0">
              <a:buNone/>
            </a:pPr>
            <a:r>
              <a:rPr lang="nl-NL" sz="1100" b="1" dirty="0">
                <a:latin typeface="Roboto" panose="02000000000000000000" pitchFamily="2" charset="0"/>
                <a:ea typeface="Roboto" panose="02000000000000000000" pitchFamily="2" charset="0"/>
                <a:cs typeface="Roboto" panose="02000000000000000000" pitchFamily="2" charset="0"/>
              </a:rPr>
              <a:t>Voorbeeld:</a:t>
            </a:r>
          </a:p>
          <a:p>
            <a:pPr marL="0" indent="0">
              <a:buNone/>
            </a:pPr>
            <a:endParaRPr lang="nl-NL" sz="1100" b="1" dirty="0">
              <a:latin typeface="Roboto" panose="02000000000000000000" pitchFamily="2" charset="0"/>
              <a:ea typeface="Roboto" panose="02000000000000000000" pitchFamily="2" charset="0"/>
              <a:cs typeface="Roboto" panose="02000000000000000000" pitchFamily="2" charset="0"/>
            </a:endParaRPr>
          </a:p>
          <a:p>
            <a:pPr marL="0" marR="0" lvl="0" indent="0" algn="l" defTabSz="685800" rtl="0" eaLnBrk="1" fontAlgn="auto" latinLnBrk="0" hangingPunct="1">
              <a:lnSpc>
                <a:spcPct val="118000"/>
              </a:lnSpc>
              <a:spcBef>
                <a:spcPts val="0"/>
              </a:spcBef>
              <a:spcAft>
                <a:spcPts val="0"/>
              </a:spcAft>
              <a:buClrTx/>
              <a:buSzTx/>
              <a:buFont typeface="Arial" panose="020B0604020202020204" pitchFamily="34" charset="0"/>
              <a:buNone/>
              <a:tabLst/>
              <a:defRPr/>
            </a:pPr>
            <a:r>
              <a:rPr kumimoji="0" lang="nl-NL" sz="1100" b="0" i="0" u="none" strike="noStrike" kern="1200" cap="none" spc="0" normalizeH="0" baseline="0" noProof="0" dirty="0">
                <a:ln>
                  <a:noFill/>
                </a:ln>
                <a:solidFill>
                  <a:prstClr val="black"/>
                </a:solidFill>
                <a:effectLst/>
                <a:uLnTx/>
                <a:uFillTx/>
                <a:latin typeface="Roboto" panose="02000000000000000000" pitchFamily="2" charset="0"/>
                <a:ea typeface="Roboto" panose="02000000000000000000" pitchFamily="2" charset="0"/>
                <a:cs typeface="Roboto" panose="02000000000000000000" pitchFamily="2" charset="0"/>
              </a:rPr>
              <a:t>- WOZ-waarde peildatum 1-1-2023</a:t>
            </a:r>
          </a:p>
          <a:p>
            <a:pPr marR="0" lvl="0" algn="l" defTabSz="685800" rtl="0" eaLnBrk="1" fontAlgn="auto" latinLnBrk="0" hangingPunct="1">
              <a:lnSpc>
                <a:spcPct val="118000"/>
              </a:lnSpc>
              <a:spcBef>
                <a:spcPts val="0"/>
              </a:spcBef>
              <a:spcAft>
                <a:spcPts val="0"/>
              </a:spcAft>
              <a:buClrTx/>
              <a:buSzTx/>
              <a:buFontTx/>
              <a:buChar char="-"/>
              <a:tabLst/>
              <a:defRPr/>
            </a:pPr>
            <a:r>
              <a:rPr lang="nl-NL" sz="1100" dirty="0">
                <a:solidFill>
                  <a:prstClr val="black"/>
                </a:solidFill>
                <a:latin typeface="Roboto" panose="02000000000000000000" pitchFamily="2" charset="0"/>
                <a:ea typeface="Roboto" panose="02000000000000000000" pitchFamily="2" charset="0"/>
                <a:cs typeface="Roboto" panose="02000000000000000000" pitchFamily="2" charset="0"/>
              </a:rPr>
              <a:t> Toepassing grondquote 20% (WOZ-waarde / 100 * 20) = grondwaarde</a:t>
            </a:r>
          </a:p>
          <a:p>
            <a:pPr marR="0" lvl="0" algn="l" defTabSz="685800" rtl="0" eaLnBrk="1" fontAlgn="auto" latinLnBrk="0" hangingPunct="1">
              <a:lnSpc>
                <a:spcPct val="118000"/>
              </a:lnSpc>
              <a:spcBef>
                <a:spcPts val="0"/>
              </a:spcBef>
              <a:spcAft>
                <a:spcPts val="0"/>
              </a:spcAft>
              <a:buClrTx/>
              <a:buSzTx/>
              <a:buFontTx/>
              <a:buChar char="-"/>
              <a:tabLst/>
              <a:defRPr/>
            </a:pPr>
            <a:r>
              <a:rPr lang="nl-NL" sz="1100" dirty="0">
                <a:solidFill>
                  <a:prstClr val="black"/>
                </a:solidFill>
                <a:latin typeface="Roboto" panose="02000000000000000000" pitchFamily="2" charset="0"/>
                <a:ea typeface="Roboto" panose="02000000000000000000" pitchFamily="2" charset="0"/>
                <a:cs typeface="Roboto" panose="02000000000000000000" pitchFamily="2" charset="0"/>
              </a:rPr>
              <a:t> Canonpercentage, bijvoorbeeld 1, 2 of 3% (grondwaarde / 100 * 1, 2 of 3)</a:t>
            </a: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28</a:t>
            </a:fld>
            <a:endParaRPr lang="nl-NL"/>
          </a:p>
        </p:txBody>
      </p:sp>
    </p:spTree>
    <p:extLst>
      <p:ext uri="{BB962C8B-B14F-4D97-AF65-F5344CB8AC3E}">
        <p14:creationId xmlns:p14="http://schemas.microsoft.com/office/powerpoint/2010/main" val="4162913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pPr marL="0" indent="0">
              <a:buNone/>
            </a:pPr>
            <a:r>
              <a:rPr lang="nl-NL" sz="1100" b="1" dirty="0">
                <a:latin typeface="Roboto" panose="02000000000000000000" pitchFamily="2" charset="0"/>
                <a:ea typeface="Roboto" panose="02000000000000000000" pitchFamily="2" charset="0"/>
                <a:cs typeface="Roboto" panose="02000000000000000000" pitchFamily="2" charset="0"/>
              </a:rPr>
              <a:t>Voorbeeld:</a:t>
            </a:r>
          </a:p>
          <a:p>
            <a:pPr marL="0" indent="0">
              <a:buNone/>
            </a:pPr>
            <a:endParaRPr lang="nl-NL" sz="1100"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nl-NL" sz="1100" dirty="0">
                <a:latin typeface="Roboto" panose="02000000000000000000" pitchFamily="2" charset="0"/>
                <a:ea typeface="Roboto" panose="02000000000000000000" pitchFamily="2" charset="0"/>
                <a:cs typeface="Roboto" panose="02000000000000000000" pitchFamily="2" charset="0"/>
              </a:rPr>
              <a:t>- Huidige erfpachttijdvak loopt af in 2035</a:t>
            </a:r>
          </a:p>
          <a:p>
            <a:pPr marL="0" indent="0">
              <a:buNone/>
            </a:pPr>
            <a:r>
              <a:rPr lang="nl-NL" sz="1100" dirty="0">
                <a:latin typeface="Roboto" panose="02000000000000000000" pitchFamily="2" charset="0"/>
                <a:ea typeface="Roboto" panose="02000000000000000000" pitchFamily="2" charset="0"/>
                <a:cs typeface="Roboto" panose="02000000000000000000" pitchFamily="2" charset="0"/>
              </a:rPr>
              <a:t>- Canon wordt vervroegd herzien in 2025 en vastgesteld op EUR 100,00</a:t>
            </a:r>
          </a:p>
          <a:p>
            <a:pPr marL="0" indent="0">
              <a:buNone/>
            </a:pPr>
            <a:r>
              <a:rPr lang="nl-NL" sz="1100" dirty="0">
                <a:latin typeface="Roboto" panose="02000000000000000000" pitchFamily="2" charset="0"/>
                <a:ea typeface="Roboto" panose="02000000000000000000" pitchFamily="2" charset="0"/>
                <a:cs typeface="Roboto" panose="02000000000000000000" pitchFamily="2" charset="0"/>
              </a:rPr>
              <a:t>- In 2030 vindt de eerste 5-jaarlijkse indexering van de toekomstige canon plaats, bijv. +2% (canon + indexering is dan als volgt: 100/100*102= EUR 102,00)</a:t>
            </a:r>
          </a:p>
          <a:p>
            <a:r>
              <a:rPr lang="nl-NL" sz="1100" dirty="0">
                <a:latin typeface="Roboto" panose="02000000000000000000" pitchFamily="2" charset="0"/>
                <a:ea typeface="Roboto" panose="02000000000000000000" pitchFamily="2" charset="0"/>
                <a:cs typeface="Roboto" panose="02000000000000000000" pitchFamily="2" charset="0"/>
              </a:rPr>
              <a:t>- In 2035 vindt de tweede 5-jaarlijkse indexering van de toekomstige canon plaats, bijv. +5% (canon + indexering is dan als volgt: 102/100*105= EUR 107,10)</a:t>
            </a:r>
          </a:p>
          <a:p>
            <a:pPr marL="0" indent="0">
              <a:buNone/>
            </a:pPr>
            <a:r>
              <a:rPr lang="nl-NL" sz="1100" dirty="0">
                <a:latin typeface="Roboto" panose="02000000000000000000" pitchFamily="2" charset="0"/>
                <a:ea typeface="Roboto" panose="02000000000000000000" pitchFamily="2" charset="0"/>
                <a:cs typeface="Roboto" panose="02000000000000000000" pitchFamily="2" charset="0"/>
              </a:rPr>
              <a:t>- In 2035 (ingang nieuwe tijdvak) is erfpachter een canon verschuldigd per jaar </a:t>
            </a:r>
            <a:r>
              <a:rPr lang="nl-NL" sz="1100">
                <a:latin typeface="Roboto" panose="02000000000000000000" pitchFamily="2" charset="0"/>
                <a:ea typeface="Roboto" panose="02000000000000000000" pitchFamily="2" charset="0"/>
                <a:cs typeface="Roboto" panose="02000000000000000000" pitchFamily="2" charset="0"/>
              </a:rPr>
              <a:t>van EUR 107,10</a:t>
            </a:r>
            <a:endParaRPr lang="nl-NL" sz="1100" dirty="0">
              <a:latin typeface="Roboto" panose="02000000000000000000" pitchFamily="2" charset="0"/>
              <a:ea typeface="Roboto" panose="02000000000000000000" pitchFamily="2" charset="0"/>
              <a:cs typeface="Roboto" panose="02000000000000000000" pitchFamily="2" charset="0"/>
            </a:endParaRPr>
          </a:p>
          <a:p>
            <a:endParaRPr lang="nl-NL" sz="1100"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29</a:t>
            </a:fld>
            <a:endParaRPr lang="nl-NL"/>
          </a:p>
        </p:txBody>
      </p:sp>
    </p:spTree>
    <p:extLst>
      <p:ext uri="{BB962C8B-B14F-4D97-AF65-F5344CB8AC3E}">
        <p14:creationId xmlns:p14="http://schemas.microsoft.com/office/powerpoint/2010/main" val="573267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000" dirty="0">
                <a:solidFill>
                  <a:srgbClr val="000000"/>
                </a:solidFill>
                <a:highlight>
                  <a:srgbClr val="FFFFFF"/>
                </a:highlight>
                <a:latin typeface="Roboto" panose="02000000000000000000" pitchFamily="2" charset="0"/>
              </a:rPr>
              <a:t>Als uw woning, bedrijf, garage of gebouw met maatschappelijke bestemming op erfpachtgrond van de gemeente staat, dan is de grond eigendom van de gemeente. De erfpachter mag de grond gebruiken van de gemeente. Hiervoor betaalt u een vergoeding aan de gemeente. Dit heet de canon. </a:t>
            </a:r>
          </a:p>
          <a:p>
            <a:pPr algn="l"/>
            <a:endParaRPr lang="nl-NL" sz="1000" dirty="0">
              <a:solidFill>
                <a:srgbClr val="000000"/>
              </a:solidFill>
              <a:latin typeface="Roboto" panose="02000000000000000000" pitchFamily="2" charset="0"/>
            </a:endParaRPr>
          </a:p>
          <a:p>
            <a:r>
              <a:rPr lang="nl-NL" sz="1000" dirty="0">
                <a:solidFill>
                  <a:srgbClr val="000000"/>
                </a:solidFill>
                <a:highlight>
                  <a:srgbClr val="FFFFFF"/>
                </a:highlight>
                <a:latin typeface="Roboto" panose="02000000000000000000" pitchFamily="2" charset="0"/>
              </a:rPr>
              <a:t>De canon is het bedrag dat periodiek (per jaar of kwartaal) door de erfpachter (de gebruiker van de grond) wordt betaald voor het gebruik van de gemeentegrond. </a:t>
            </a:r>
          </a:p>
          <a:p>
            <a:r>
              <a:rPr lang="nl-NL" sz="1000" dirty="0">
                <a:solidFill>
                  <a:srgbClr val="000000"/>
                </a:solidFill>
                <a:highlight>
                  <a:srgbClr val="FFFFFF"/>
                </a:highlight>
                <a:latin typeface="Roboto" panose="02000000000000000000" pitchFamily="2" charset="0"/>
              </a:rPr>
              <a:t>De canon wordt elke 5 jaar aan de hand van de inflatie geïndexeerd (verhoogd). </a:t>
            </a:r>
          </a:p>
          <a:p>
            <a:pPr algn="l"/>
            <a:endParaRPr lang="nl-NL" sz="1000" dirty="0">
              <a:solidFill>
                <a:srgbClr val="000000"/>
              </a:solidFill>
              <a:latin typeface="Roboto" panose="02000000000000000000" pitchFamily="2" charset="0"/>
            </a:endParaRPr>
          </a:p>
          <a:p>
            <a:r>
              <a:rPr lang="nl-NL" sz="1000" dirty="0">
                <a:solidFill>
                  <a:srgbClr val="000000"/>
                </a:solidFill>
                <a:highlight>
                  <a:srgbClr val="FFFFFF"/>
                </a:highlight>
                <a:latin typeface="Roboto" panose="02000000000000000000" pitchFamily="2" charset="0"/>
              </a:rPr>
              <a:t>Voor de meeste erfpachtrechten is de canon voor de huidige erfpachtperiode van (meestal 50 jaar) vooruitbetaald door woningcorporaties of andere partijen. </a:t>
            </a:r>
          </a:p>
          <a:p>
            <a:r>
              <a:rPr lang="nl-NL" sz="1000" dirty="0">
                <a:solidFill>
                  <a:srgbClr val="000000"/>
                </a:solidFill>
                <a:highlight>
                  <a:srgbClr val="FFFFFF"/>
                </a:highlight>
                <a:latin typeface="Roboto" panose="02000000000000000000" pitchFamily="2" charset="0"/>
              </a:rPr>
              <a:t>Daarom betalen veel erfpachters op dit moment geen canon.</a:t>
            </a:r>
          </a:p>
          <a:p>
            <a:endParaRPr lang="nl-NL" sz="1000" dirty="0">
              <a:solidFill>
                <a:srgbClr val="000000"/>
              </a:solidFill>
              <a:highlight>
                <a:srgbClr val="FFFFFF"/>
              </a:highlight>
              <a:latin typeface="Roboto" panose="02000000000000000000" pitchFamily="2" charset="0"/>
            </a:endParaRPr>
          </a:p>
          <a:p>
            <a:r>
              <a:rPr lang="nl-NL" sz="1000" dirty="0">
                <a:solidFill>
                  <a:srgbClr val="000000"/>
                </a:solidFill>
                <a:highlight>
                  <a:srgbClr val="FFFFFF"/>
                </a:highlight>
                <a:latin typeface="Roboto" panose="02000000000000000000" pitchFamily="2" charset="0"/>
              </a:rPr>
              <a:t>Het einde van deze 50 jaar is inmiddels wel in zicht. De eerste erfpachtperiodes van 50 jaar lopen namelijk af tussen 2027 en 2037. Vanaf de start van een nieuwe erfpachtperiode moeten alle erfpachters weer een jaarlijkse canon betalen. </a:t>
            </a:r>
          </a:p>
          <a:p>
            <a:pPr algn="l"/>
            <a:endParaRPr lang="nl-NL" sz="1000" dirty="0">
              <a:solidFill>
                <a:srgbClr val="000000"/>
              </a:solidFill>
              <a:latin typeface="Roboto" panose="02000000000000000000" pitchFamily="2" charset="0"/>
            </a:endParaRPr>
          </a:p>
          <a:p>
            <a:pPr algn="l"/>
            <a:r>
              <a:rPr lang="nl-NL" sz="1000" dirty="0">
                <a:solidFill>
                  <a:srgbClr val="000000"/>
                </a:solidFill>
                <a:latin typeface="Roboto" panose="02000000000000000000" pitchFamily="2" charset="0"/>
              </a:rPr>
              <a:t>De gemeente geeft de meeste erfpachters van woningen en garages ook de mogelijkheid om hun erfpachtrecht te veranderen in vol eigendom. Dit gebeurt door het kopen van het zogenoemde ‘bloot eigendom’ van de grond. Door het kopen van de grond verandert uw erfpachtrecht in vol eigendom. Vanaf dat moment bent u de eigenaar van de grond, en niet meer de gemeente. U betaalt dan nooit meer voor de erfpacht.</a:t>
            </a:r>
          </a:p>
          <a:p>
            <a:pPr algn="l"/>
            <a:endParaRPr lang="nl-NL" dirty="0">
              <a:solidFill>
                <a:srgbClr val="000000"/>
              </a:solidFill>
              <a:latin typeface="Roboto" panose="02000000000000000000" pitchFamily="2" charset="0"/>
            </a:endParaRPr>
          </a:p>
          <a:p>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3</a:t>
            </a:fld>
            <a:endParaRPr lang="nl-NL"/>
          </a:p>
        </p:txBody>
      </p:sp>
    </p:spTree>
    <p:extLst>
      <p:ext uri="{BB962C8B-B14F-4D97-AF65-F5344CB8AC3E}">
        <p14:creationId xmlns:p14="http://schemas.microsoft.com/office/powerpoint/2010/main" val="2493664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30</a:t>
            </a:fld>
            <a:endParaRPr lang="nl-NL"/>
          </a:p>
        </p:txBody>
      </p:sp>
    </p:spTree>
    <p:extLst>
      <p:ext uri="{BB962C8B-B14F-4D97-AF65-F5344CB8AC3E}">
        <p14:creationId xmlns:p14="http://schemas.microsoft.com/office/powerpoint/2010/main" val="1533539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15975"/>
            <a:ext cx="5640387" cy="42306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31</a:t>
            </a:fld>
            <a:endParaRPr lang="nl-NL"/>
          </a:p>
        </p:txBody>
      </p:sp>
    </p:spTree>
    <p:extLst>
      <p:ext uri="{BB962C8B-B14F-4D97-AF65-F5344CB8AC3E}">
        <p14:creationId xmlns:p14="http://schemas.microsoft.com/office/powerpoint/2010/main" val="33556273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15975"/>
            <a:ext cx="5640387" cy="4230688"/>
          </a:xfrm>
        </p:spPr>
      </p:sp>
      <p:sp>
        <p:nvSpPr>
          <p:cNvPr id="3" name="Tijdelijke aanduiding voor notities 2"/>
          <p:cNvSpPr>
            <a:spLocks noGrp="1"/>
          </p:cNvSpPr>
          <p:nvPr>
            <p:ph type="body" idx="1"/>
          </p:nvPr>
        </p:nvSpPr>
        <p:spPr/>
        <p:txBody>
          <a:bodyPr/>
          <a:lstStyle/>
          <a:p>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32</a:t>
            </a:fld>
            <a:endParaRPr lang="nl-NL"/>
          </a:p>
        </p:txBody>
      </p:sp>
    </p:spTree>
    <p:extLst>
      <p:ext uri="{BB962C8B-B14F-4D97-AF65-F5344CB8AC3E}">
        <p14:creationId xmlns:p14="http://schemas.microsoft.com/office/powerpoint/2010/main" val="2696199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pPr algn="l"/>
            <a:endParaRPr lang="nl-NL" b="0" i="0">
              <a:solidFill>
                <a:srgbClr val="000000"/>
              </a:solidFill>
              <a:effectLst/>
              <a:latin typeface="Roboto" panose="02000000000000000000" pitchFamily="2" charset="0"/>
            </a:endParaRPr>
          </a:p>
          <a:p>
            <a:pPr algn="l"/>
            <a:r>
              <a:rPr lang="nl-NL" b="0" i="0">
                <a:solidFill>
                  <a:srgbClr val="000000"/>
                </a:solidFill>
                <a:effectLst/>
                <a:latin typeface="Roboto" panose="02000000000000000000" pitchFamily="2" charset="0"/>
              </a:rPr>
              <a:t>     </a:t>
            </a:r>
            <a:endParaRPr lang="nl-NL">
              <a:solidFill>
                <a:srgbClr val="000000"/>
              </a:solidFill>
              <a:latin typeface="Roboto" panose="02000000000000000000" pitchFamily="2" charset="0"/>
            </a:endParaRPr>
          </a:p>
          <a:p>
            <a:pPr algn="l"/>
            <a:endParaRPr lang="nl-NL"/>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4</a:t>
            </a:fld>
            <a:endParaRPr lang="nl-NL"/>
          </a:p>
        </p:txBody>
      </p:sp>
    </p:spTree>
    <p:extLst>
      <p:ext uri="{BB962C8B-B14F-4D97-AF65-F5344CB8AC3E}">
        <p14:creationId xmlns:p14="http://schemas.microsoft.com/office/powerpoint/2010/main" val="20638294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solidFill>
                  <a:srgbClr val="000000"/>
                </a:solidFill>
                <a:latin typeface="Roboto" panose="02000000000000000000" pitchFamily="2" charset="0"/>
              </a:rPr>
              <a:t>Vanaf 1978 geldt het stelsel van voortdurende erfpacht. Voortdurende erfpacht wil zeggen, erfpachtrecht voor onbepaalde tijd, maar dan opgedeeld in erfpachtperiodes (tijdvakken). Per tijdvak kunnen de voorwaarden van de erfpacht worden gewijzigd. </a:t>
            </a:r>
          </a:p>
          <a:p>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Op de meeste voortdurende erfpachtrechten die zijn gevestigd sinds 1978 zijn de ‘Algemene bepalingen voor uitgifte in voortdurende erfpacht 1978’ (AB1978) van toepassing verklaard. </a:t>
            </a:r>
          </a:p>
          <a:p>
            <a:pPr algn="l"/>
            <a:endParaRPr lang="nl-NL" sz="1100" dirty="0">
              <a:solidFill>
                <a:srgbClr val="000000"/>
              </a:solidFill>
              <a:latin typeface="Roboto" panose="02000000000000000000" pitchFamily="2" charset="0"/>
            </a:endParaRPr>
          </a:p>
          <a:p>
            <a:pPr algn="l"/>
            <a:r>
              <a:rPr lang="nl-NL" sz="1100" dirty="0">
                <a:solidFill>
                  <a:srgbClr val="000000"/>
                </a:solidFill>
                <a:highlight>
                  <a:srgbClr val="FFFFFF"/>
                </a:highlight>
                <a:latin typeface="Roboto" panose="02000000000000000000" pitchFamily="2" charset="0"/>
              </a:rPr>
              <a:t>Algemene bepalingen zijn de algemene voorwaarden die bij uw erfpachtcontract horen. Deze algemene bepalingen gelden voor de hele erfpachtperiode. </a:t>
            </a:r>
            <a:endParaRPr lang="nl-NL" sz="1100" dirty="0">
              <a:solidFill>
                <a:srgbClr val="000000"/>
              </a:solidFill>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r>
              <a:rPr lang="nl-NL" sz="1100" dirty="0">
                <a:solidFill>
                  <a:srgbClr val="000000"/>
                </a:solidFill>
                <a:highlight>
                  <a:srgbClr val="FFFFFF"/>
                </a:highlight>
                <a:latin typeface="Roboto" panose="02000000000000000000" pitchFamily="2" charset="0"/>
              </a:rPr>
              <a:t>De meeste erfpachttijdvakken lopen af tussen 2027 en 2037. Dit verschilt per adres. Aan het einde van het tijdvak wordt de canon opnieuw berekend.</a:t>
            </a:r>
          </a:p>
          <a:p>
            <a:pPr algn="l"/>
            <a:endParaRPr lang="nl-NL" sz="1100" dirty="0">
              <a:solidFill>
                <a:srgbClr val="000000"/>
              </a:solidFill>
              <a:highlight>
                <a:srgbClr val="FFFFFF"/>
              </a:highlight>
              <a:latin typeface="Roboto" panose="02000000000000000000" pitchFamily="2" charset="0"/>
            </a:endParaRPr>
          </a:p>
          <a:p>
            <a:pPr algn="l"/>
            <a:r>
              <a:rPr lang="nl-NL" sz="1100" dirty="0">
                <a:solidFill>
                  <a:srgbClr val="000000"/>
                </a:solidFill>
                <a:highlight>
                  <a:srgbClr val="FFFFFF"/>
                </a:highlight>
                <a:latin typeface="Roboto" panose="02000000000000000000" pitchFamily="2" charset="0"/>
              </a:rPr>
              <a:t>Bij voortdurende erfpachtrechten die wel canon betalen voor het huidige erfpachttijdvak, wordt de canon iedere 5 jaar aangepast aan de inflatie. Dit heet indexering. Inflatie is het stijgen van de prijzen van producten en diensten. </a:t>
            </a:r>
            <a:endParaRPr lang="nl-NL" sz="1100"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5</a:t>
            </a:fld>
            <a:endParaRPr lang="nl-NL"/>
          </a:p>
        </p:txBody>
      </p:sp>
    </p:spTree>
    <p:extLst>
      <p:ext uri="{BB962C8B-B14F-4D97-AF65-F5344CB8AC3E}">
        <p14:creationId xmlns:p14="http://schemas.microsoft.com/office/powerpoint/2010/main" val="6269516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pPr algn="l"/>
            <a:r>
              <a:rPr lang="nl-NL" sz="1100" dirty="0">
                <a:solidFill>
                  <a:srgbClr val="000000"/>
                </a:solidFill>
                <a:latin typeface="Roboto" panose="02000000000000000000" pitchFamily="2" charset="0"/>
              </a:rPr>
              <a:t>Aan het einde van het erfpachttijdvak vindt er een canonherziening plaats. </a:t>
            </a: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Bij de canonherziening wordt de nieuwe grondwaarde vastgesteld. Aan de hand van die grondwaarde én het dan geldende canonpercentage wordt de nieuwe canon berekend.  </a:t>
            </a: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Met ingang van een nieuw erfpachttijdvak kunnen er ook nieuwe algemene erfpachtvoorwaarden worden vastgesteld. </a:t>
            </a:r>
          </a:p>
          <a:p>
            <a:endParaRPr lang="nl-NL" sz="1100" dirty="0">
              <a:solidFill>
                <a:srgbClr val="000000"/>
              </a:solidFill>
              <a:highlight>
                <a:srgbClr val="FFFFFF"/>
              </a:highlight>
              <a:latin typeface="Roboto" panose="02000000000000000000" pitchFamily="2" charset="0"/>
            </a:endParaRPr>
          </a:p>
          <a:p>
            <a:r>
              <a:rPr lang="nl-NL" sz="1100" dirty="0">
                <a:solidFill>
                  <a:srgbClr val="000000"/>
                </a:solidFill>
                <a:highlight>
                  <a:srgbClr val="FFFFFF"/>
                </a:highlight>
                <a:latin typeface="Roboto" panose="02000000000000000000" pitchFamily="2" charset="0"/>
              </a:rPr>
              <a:t>Op grond van de AB1978 is de gemeente verplicht de nieuwe canon uiterlijk 1 jaar voor de start van het nieuwe erfpachttijdvak aan u bekend te maken. In de informatiebrief van 2023 staat vermeld dat de gemeente ernaar streeft om de nieuwe canon uiterlijk 2 jaar voordat de huidige erfpachtperiode afloopt, bekend te maken. </a:t>
            </a:r>
            <a:endParaRPr lang="nl-NL" sz="1100"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6</a:t>
            </a:fld>
            <a:endParaRPr lang="nl-NL"/>
          </a:p>
        </p:txBody>
      </p:sp>
    </p:spTree>
    <p:extLst>
      <p:ext uri="{BB962C8B-B14F-4D97-AF65-F5344CB8AC3E}">
        <p14:creationId xmlns:p14="http://schemas.microsoft.com/office/powerpoint/2010/main" val="27025334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pPr algn="l"/>
            <a:r>
              <a:rPr lang="nl-NL" sz="1100" dirty="0">
                <a:solidFill>
                  <a:srgbClr val="000000"/>
                </a:solidFill>
                <a:latin typeface="Roboto" panose="02000000000000000000" pitchFamily="2" charset="0"/>
              </a:rPr>
              <a:t>De canon voor het nieuwe erfpachttijdvak wordt berekend aan de hand van:</a:t>
            </a:r>
          </a:p>
          <a:p>
            <a:pPr marL="247688" indent="-247688">
              <a:buAutoNum type="arabicPeriod"/>
            </a:pPr>
            <a:r>
              <a:rPr lang="nl-NL" sz="1100" dirty="0">
                <a:solidFill>
                  <a:srgbClr val="000000"/>
                </a:solidFill>
                <a:latin typeface="Roboto" panose="02000000000000000000" pitchFamily="2" charset="0"/>
              </a:rPr>
              <a:t>Het canonpercentage op dat moment, en </a:t>
            </a:r>
          </a:p>
          <a:p>
            <a:pPr marL="247688" indent="-247688">
              <a:buAutoNum type="arabicPeriod"/>
            </a:pPr>
            <a:r>
              <a:rPr lang="nl-NL" sz="1100" dirty="0">
                <a:solidFill>
                  <a:srgbClr val="000000"/>
                </a:solidFill>
                <a:latin typeface="Roboto" panose="02000000000000000000" pitchFamily="2" charset="0"/>
              </a:rPr>
              <a:t>De grondwaarde op dat moment. </a:t>
            </a:r>
          </a:p>
          <a:p>
            <a:pPr marL="247688" indent="-247688">
              <a:buAutoNum type="arabicPeriod"/>
            </a:pPr>
            <a:endParaRPr lang="nl-NL" sz="1100" dirty="0">
              <a:solidFill>
                <a:srgbClr val="000000"/>
              </a:solidFill>
              <a:latin typeface="Roboto" panose="02000000000000000000" pitchFamily="2" charset="0"/>
            </a:endParaRPr>
          </a:p>
          <a:p>
            <a:pPr algn="l"/>
            <a:r>
              <a:rPr lang="nl-NL" sz="1100" dirty="0">
                <a:solidFill>
                  <a:srgbClr val="000000"/>
                </a:solidFill>
                <a:highlight>
                  <a:srgbClr val="FFFFFF"/>
                </a:highlight>
                <a:latin typeface="Roboto" panose="02000000000000000000" pitchFamily="2" charset="0"/>
              </a:rPr>
              <a:t>De canon wordt berekend door de grondwaarde te vermenigvuldigen met het canonpercentage. </a:t>
            </a:r>
            <a:endParaRPr lang="nl-NL" sz="1100" dirty="0">
              <a:solidFill>
                <a:srgbClr val="000000"/>
              </a:solidFill>
              <a:latin typeface="Roboto" panose="02000000000000000000" pitchFamily="2" charset="0"/>
            </a:endParaRP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Het canonpercentage wordt per kwartaal vastgesteld. Dit percentage is afhankelijk van de rentestanden. De gemeente gebruikt dan de rente die zij zou moeten betalen voor geldleningen bij de N.V. Bank voor Nederlandse Gemeenten. De gemeente kijkt dan naar de rente op geldleningen met een gemiddelde duur (looptijd) van minimaal 10 jaar. Er komt nog 0,25% administratiekosten bovenop dit percentage.</a:t>
            </a:r>
          </a:p>
          <a:p>
            <a:pPr algn="l"/>
            <a:endParaRPr lang="nl-NL" sz="1100" dirty="0">
              <a:solidFill>
                <a:srgbClr val="000000"/>
              </a:solidFill>
              <a:latin typeface="Roboto" panose="02000000000000000000" pitchFamily="2" charset="0"/>
            </a:endParaRPr>
          </a:p>
          <a:p>
            <a:pPr algn="l"/>
            <a:r>
              <a:rPr lang="nl-NL" sz="1100" dirty="0">
                <a:solidFill>
                  <a:srgbClr val="000000"/>
                </a:solidFill>
                <a:latin typeface="Roboto" panose="02000000000000000000" pitchFamily="2" charset="0"/>
              </a:rPr>
              <a:t>Het huidige canonpercentage is 2,5% (per april 2024).</a:t>
            </a:r>
          </a:p>
          <a:p>
            <a:pPr algn="l"/>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7</a:t>
            </a:fld>
            <a:endParaRPr lang="nl-NL"/>
          </a:p>
        </p:txBody>
      </p:sp>
    </p:spTree>
    <p:extLst>
      <p:ext uri="{BB962C8B-B14F-4D97-AF65-F5344CB8AC3E}">
        <p14:creationId xmlns:p14="http://schemas.microsoft.com/office/powerpoint/2010/main" val="937653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pPr algn="l"/>
            <a:r>
              <a:rPr lang="nl-NL" sz="1100" dirty="0">
                <a:solidFill>
                  <a:srgbClr val="000000"/>
                </a:solidFill>
                <a:highlight>
                  <a:srgbClr val="FFFFFF"/>
                </a:highlight>
                <a:latin typeface="Roboto" panose="02000000000000000000" pitchFamily="2" charset="0"/>
              </a:rPr>
              <a:t>De grondwaarde voor woningen en garages wordt berekend als percentage (de grondquote) van de WOZ-waarde. </a:t>
            </a:r>
          </a:p>
          <a:p>
            <a:pPr algn="l"/>
            <a:endParaRPr lang="nl-NL" sz="1100" dirty="0">
              <a:solidFill>
                <a:srgbClr val="000000"/>
              </a:solidFill>
              <a:highlight>
                <a:srgbClr val="FFFFFF"/>
              </a:highlight>
              <a:latin typeface="Roboto" panose="02000000000000000000" pitchFamily="2" charset="0"/>
            </a:endParaRPr>
          </a:p>
          <a:p>
            <a:pPr algn="l"/>
            <a:r>
              <a:rPr lang="nl-NL" sz="1100" dirty="0">
                <a:solidFill>
                  <a:srgbClr val="000000"/>
                </a:solidFill>
                <a:highlight>
                  <a:srgbClr val="FFFFFF"/>
                </a:highlight>
                <a:latin typeface="Roboto" panose="02000000000000000000" pitchFamily="2" charset="0"/>
              </a:rPr>
              <a:t>De grondquotes zijn te vinden in de nota grondprijzen (deze wordt iedere twee jaar opnieuw vastgesteld). De grondquote is afhankelijk van (1) of er sprake is van een grondgebonden woning of een appartement en (2) de hoogte van de WOZ-waarde. </a:t>
            </a:r>
          </a:p>
          <a:p>
            <a:pPr algn="l"/>
            <a:endParaRPr lang="nl-NL" sz="1100" dirty="0">
              <a:solidFill>
                <a:srgbClr val="000000"/>
              </a:solidFill>
              <a:highlight>
                <a:srgbClr val="FFFFFF"/>
              </a:highlight>
              <a:latin typeface="Roboto" panose="02000000000000000000" pitchFamily="2" charset="0"/>
            </a:endParaRPr>
          </a:p>
          <a:p>
            <a:pPr algn="l"/>
            <a:r>
              <a:rPr lang="nl-NL" sz="1100" dirty="0">
                <a:solidFill>
                  <a:srgbClr val="000000"/>
                </a:solidFill>
                <a:highlight>
                  <a:srgbClr val="FFFFFF"/>
                </a:highlight>
                <a:latin typeface="Roboto" panose="02000000000000000000" pitchFamily="2" charset="0"/>
              </a:rPr>
              <a:t>De grondquotes uit de Nota Grondprijzen 2022-2023 zijn als volgt:</a:t>
            </a: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100" dirty="0">
              <a:solidFill>
                <a:srgbClr val="000000"/>
              </a:solidFill>
              <a:highlight>
                <a:srgbClr val="FFFFFF"/>
              </a:highlight>
              <a:latin typeface="Roboto" panose="02000000000000000000" pitchFamily="2" charset="0"/>
            </a:endParaRPr>
          </a:p>
          <a:p>
            <a:pPr algn="l"/>
            <a:endParaRPr lang="nl-NL" sz="1000" dirty="0">
              <a:solidFill>
                <a:srgbClr val="000000"/>
              </a:solidFill>
              <a:highlight>
                <a:srgbClr val="FFFFFF"/>
              </a:highlight>
              <a:latin typeface="Roboto" panose="02000000000000000000" pitchFamily="2" charset="0"/>
            </a:endParaRPr>
          </a:p>
          <a:p>
            <a:pPr algn="l"/>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8</a:t>
            </a:fld>
            <a:endParaRPr lang="nl-NL"/>
          </a:p>
        </p:txBody>
      </p:sp>
      <p:pic>
        <p:nvPicPr>
          <p:cNvPr id="6" name="Afbeelding 5">
            <a:extLst>
              <a:ext uri="{FF2B5EF4-FFF2-40B4-BE49-F238E27FC236}">
                <a16:creationId xmlns:a16="http://schemas.microsoft.com/office/drawing/2014/main" id="{3A46DF86-1AB3-F2E7-6EA1-A3B33266196E}"/>
              </a:ext>
            </a:extLst>
          </p:cNvPr>
          <p:cNvPicPr>
            <a:picLocks noChangeAspect="1"/>
          </p:cNvPicPr>
          <p:nvPr/>
        </p:nvPicPr>
        <p:blipFill>
          <a:blip r:embed="rId3"/>
          <a:stretch>
            <a:fillRect/>
          </a:stretch>
        </p:blipFill>
        <p:spPr>
          <a:xfrm>
            <a:off x="941614" y="6763677"/>
            <a:ext cx="4044763" cy="2498063"/>
          </a:xfrm>
          <a:prstGeom prst="rect">
            <a:avLst/>
          </a:prstGeom>
        </p:spPr>
      </p:pic>
    </p:spTree>
    <p:extLst>
      <p:ext uri="{BB962C8B-B14F-4D97-AF65-F5344CB8AC3E}">
        <p14:creationId xmlns:p14="http://schemas.microsoft.com/office/powerpoint/2010/main" val="1226924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a:xfrm>
            <a:off x="731838" y="801688"/>
            <a:ext cx="5640387" cy="4230687"/>
          </a:xfrm>
        </p:spPr>
      </p:sp>
      <p:sp>
        <p:nvSpPr>
          <p:cNvPr id="3" name="Tijdelijke aanduiding voor notities 2"/>
          <p:cNvSpPr>
            <a:spLocks noGrp="1"/>
          </p:cNvSpPr>
          <p:nvPr>
            <p:ph type="body" idx="1"/>
          </p:nvPr>
        </p:nvSpPr>
        <p:spPr/>
        <p:txBody>
          <a:bodyPr/>
          <a:lstStyle/>
          <a:p>
            <a:r>
              <a:rPr lang="nl-NL" sz="1100" dirty="0">
                <a:solidFill>
                  <a:srgbClr val="000000"/>
                </a:solidFill>
                <a:latin typeface="Roboto" panose="02000000000000000000" pitchFamily="2" charset="0"/>
              </a:rPr>
              <a:t>Met ingang van een nieuw erfpachttijdvak kunnen er ook nieuwe algemene erfpachtvoorwaarden worden vastgesteld. </a:t>
            </a:r>
          </a:p>
          <a:p>
            <a:endParaRPr lang="nl-NL" sz="1100" dirty="0">
              <a:solidFill>
                <a:srgbClr val="000000"/>
              </a:solidFill>
              <a:latin typeface="Roboto" panose="02000000000000000000" pitchFamily="2" charset="0"/>
            </a:endParaRPr>
          </a:p>
          <a:p>
            <a:r>
              <a:rPr lang="nl-NL" sz="1100" dirty="0">
                <a:solidFill>
                  <a:srgbClr val="000000"/>
                </a:solidFill>
                <a:latin typeface="Roboto" panose="02000000000000000000" pitchFamily="2" charset="0"/>
              </a:rPr>
              <a:t>Bij de canonherziening voor het nieuwe erfpachttijdvak, worden dan de nieuwste algemene erfpachtbepalingen van toepassing verklaard. </a:t>
            </a:r>
          </a:p>
          <a:p>
            <a:endParaRPr lang="nl-NL" sz="1100" dirty="0">
              <a:solidFill>
                <a:srgbClr val="000000"/>
              </a:solidFill>
              <a:latin typeface="Roboto" panose="02000000000000000000" pitchFamily="2" charset="0"/>
            </a:endParaRPr>
          </a:p>
          <a:p>
            <a:r>
              <a:rPr lang="nl-NL" sz="1100" dirty="0">
                <a:solidFill>
                  <a:srgbClr val="000000"/>
                </a:solidFill>
                <a:latin typeface="Roboto" panose="02000000000000000000" pitchFamily="2" charset="0"/>
              </a:rPr>
              <a:t>Deze nieuwste algemene bepalingen gelden vanaf het begin van het nieuwe erfpachttijdvak. Deze algemene bepalingen gelden dan weer voor het hele erfpachttijdvak. </a:t>
            </a:r>
          </a:p>
          <a:p>
            <a:pPr algn="l"/>
            <a:endParaRPr lang="nl-NL" dirty="0">
              <a:solidFill>
                <a:srgbClr val="000000"/>
              </a:solidFill>
              <a:highlight>
                <a:srgbClr val="FFFF00"/>
              </a:highlight>
              <a:latin typeface="Roboto" panose="02000000000000000000" pitchFamily="2" charset="0"/>
            </a:endParaRPr>
          </a:p>
          <a:p>
            <a:pPr algn="l"/>
            <a:endParaRPr lang="nl-NL" dirty="0">
              <a:solidFill>
                <a:srgbClr val="000000"/>
              </a:solidFill>
              <a:latin typeface="Roboto" panose="02000000000000000000" pitchFamily="2" charset="0"/>
            </a:endParaRPr>
          </a:p>
          <a:p>
            <a:pPr algn="l"/>
            <a:endParaRPr lang="nl-NL" dirty="0"/>
          </a:p>
        </p:txBody>
      </p:sp>
      <p:sp>
        <p:nvSpPr>
          <p:cNvPr id="4" name="Tijdelijke aanduiding voor dianummer 3"/>
          <p:cNvSpPr>
            <a:spLocks noGrp="1"/>
          </p:cNvSpPr>
          <p:nvPr>
            <p:ph type="sldNum" sz="quarter" idx="5"/>
          </p:nvPr>
        </p:nvSpPr>
        <p:spPr/>
        <p:txBody>
          <a:bodyPr/>
          <a:lstStyle/>
          <a:p>
            <a:fld id="{1604FED8-08DA-48F7-8221-D10282B857FD}" type="slidenum">
              <a:rPr lang="nl-NL" smtClean="0"/>
              <a:pPr/>
              <a:t>9</a:t>
            </a:fld>
            <a:endParaRPr lang="nl-NL"/>
          </a:p>
        </p:txBody>
      </p:sp>
    </p:spTree>
    <p:extLst>
      <p:ext uri="{BB962C8B-B14F-4D97-AF65-F5344CB8AC3E}">
        <p14:creationId xmlns:p14="http://schemas.microsoft.com/office/powerpoint/2010/main" val="2478511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dia optie 1">
    <p:spTree>
      <p:nvGrpSpPr>
        <p:cNvPr id="1" name=""/>
        <p:cNvGrpSpPr/>
        <p:nvPr/>
      </p:nvGrpSpPr>
      <p:grpSpPr>
        <a:xfrm>
          <a:off x="0" y="0"/>
          <a:ext cx="0" cy="0"/>
          <a:chOff x="0" y="0"/>
          <a:chExt cx="0" cy="0"/>
        </a:xfrm>
      </p:grpSpPr>
      <p:sp>
        <p:nvSpPr>
          <p:cNvPr id="25" name="Graphic 15">
            <a:extLst>
              <a:ext uri="{FF2B5EF4-FFF2-40B4-BE49-F238E27FC236}">
                <a16:creationId xmlns:a16="http://schemas.microsoft.com/office/drawing/2014/main" id="{22C81A06-FEAB-4F8F-B36A-42E63A293076}"/>
              </a:ext>
            </a:extLst>
          </p:cNvPr>
          <p:cNvSpPr/>
          <p:nvPr userDrawn="1"/>
        </p:nvSpPr>
        <p:spPr>
          <a:xfrm>
            <a:off x="0" y="1"/>
            <a:ext cx="2590800" cy="2590800"/>
          </a:xfrm>
          <a:custGeom>
            <a:avLst/>
            <a:gdLst>
              <a:gd name="connsiteX0" fmla="*/ 2544128 w 2544127"/>
              <a:gd name="connsiteY0" fmla="*/ 1246537 h 2544127"/>
              <a:gd name="connsiteX1" fmla="*/ 2529649 w 2544127"/>
              <a:gd name="connsiteY1" fmla="*/ 0 h 2544127"/>
              <a:gd name="connsiteX2" fmla="*/ 0 w 2544127"/>
              <a:gd name="connsiteY2" fmla="*/ 0 h 2544127"/>
              <a:gd name="connsiteX3" fmla="*/ 0 w 2544127"/>
              <a:gd name="connsiteY3" fmla="*/ 2544128 h 2544127"/>
              <a:gd name="connsiteX4" fmla="*/ 0 w 2544127"/>
              <a:gd name="connsiteY4" fmla="*/ 2544128 h 2544127"/>
              <a:gd name="connsiteX5" fmla="*/ 2275999 w 2544127"/>
              <a:gd name="connsiteY5" fmla="*/ 1678781 h 2544127"/>
              <a:gd name="connsiteX6" fmla="*/ 2544128 w 2544127"/>
              <a:gd name="connsiteY6" fmla="*/ 1246537 h 2544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44127" h="2544127">
                <a:moveTo>
                  <a:pt x="2544128" y="1246537"/>
                </a:moveTo>
                <a:cubicBezTo>
                  <a:pt x="2544128" y="941451"/>
                  <a:pt x="2537841" y="500348"/>
                  <a:pt x="2529649" y="0"/>
                </a:cubicBezTo>
                <a:lnTo>
                  <a:pt x="0" y="0"/>
                </a:lnTo>
                <a:lnTo>
                  <a:pt x="0" y="2544128"/>
                </a:lnTo>
                <a:lnTo>
                  <a:pt x="0" y="2544128"/>
                </a:lnTo>
                <a:cubicBezTo>
                  <a:pt x="738283" y="2303907"/>
                  <a:pt x="1566005" y="1980057"/>
                  <a:pt x="2275999" y="1678781"/>
                </a:cubicBezTo>
                <a:cubicBezTo>
                  <a:pt x="2461070" y="1580864"/>
                  <a:pt x="2544128" y="1443038"/>
                  <a:pt x="2544128" y="1246537"/>
                </a:cubicBezTo>
                <a:close/>
              </a:path>
            </a:pathLst>
          </a:custGeom>
          <a:solidFill>
            <a:schemeClr val="bg2"/>
          </a:solidFill>
          <a:ln w="9525" cap="flat">
            <a:noFill/>
            <a:prstDash val="solid"/>
            <a:miter/>
          </a:ln>
        </p:spPr>
        <p:txBody>
          <a:bodyPr rtlCol="0" anchor="ctr"/>
          <a:lstStyle/>
          <a:p>
            <a:endParaRPr lang="nl-NL"/>
          </a:p>
        </p:txBody>
      </p:sp>
      <p:sp>
        <p:nvSpPr>
          <p:cNvPr id="26" name="Tijdelijke aanduiding voor afbeelding 25">
            <a:extLst>
              <a:ext uri="{FF2B5EF4-FFF2-40B4-BE49-F238E27FC236}">
                <a16:creationId xmlns:a16="http://schemas.microsoft.com/office/drawing/2014/main" id="{AF3367C7-9FB9-4B9A-93CB-585DDD7061AA}"/>
              </a:ext>
            </a:extLst>
          </p:cNvPr>
          <p:cNvSpPr>
            <a:spLocks noGrp="1"/>
          </p:cNvSpPr>
          <p:nvPr>
            <p:ph type="pic" sz="quarter" idx="10" hasCustomPrompt="1"/>
          </p:nvPr>
        </p:nvSpPr>
        <p:spPr>
          <a:xfrm>
            <a:off x="0" y="0"/>
            <a:ext cx="9144000" cy="4771401"/>
          </a:xfrm>
          <a:custGeom>
            <a:avLst/>
            <a:gdLst>
              <a:gd name="connsiteX0" fmla="*/ 1 w 9144000"/>
              <a:gd name="connsiteY0" fmla="*/ 1 h 5133975"/>
              <a:gd name="connsiteX1" fmla="*/ 1 w 9144000"/>
              <a:gd name="connsiteY1" fmla="*/ 2387602 h 5133975"/>
              <a:gd name="connsiteX2" fmla="*/ 2135970 w 9144000"/>
              <a:gd name="connsiteY2" fmla="*/ 1575495 h 5133975"/>
              <a:gd name="connsiteX3" fmla="*/ 2387602 w 9144000"/>
              <a:gd name="connsiteY3" fmla="*/ 1169845 h 5133975"/>
              <a:gd name="connsiteX4" fmla="*/ 2374014 w 9144000"/>
              <a:gd name="connsiteY4" fmla="*/ 1 h 5133975"/>
              <a:gd name="connsiteX5" fmla="*/ 0 w 9144000"/>
              <a:gd name="connsiteY5" fmla="*/ 0 h 5133975"/>
              <a:gd name="connsiteX6" fmla="*/ 9144000 w 9144000"/>
              <a:gd name="connsiteY6" fmla="*/ 0 h 5133975"/>
              <a:gd name="connsiteX7" fmla="*/ 9144000 w 9144000"/>
              <a:gd name="connsiteY7" fmla="*/ 5133975 h 5133975"/>
              <a:gd name="connsiteX8" fmla="*/ 9143420 w 9144000"/>
              <a:gd name="connsiteY8" fmla="*/ 5133975 h 5133975"/>
              <a:gd name="connsiteX9" fmla="*/ 9143420 w 9144000"/>
              <a:gd name="connsiteY9" fmla="*/ 4373851 h 5133975"/>
              <a:gd name="connsiteX10" fmla="*/ 8745960 w 9144000"/>
              <a:gd name="connsiteY10" fmla="*/ 4373851 h 5133975"/>
              <a:gd name="connsiteX11" fmla="*/ 8745960 w 9144000"/>
              <a:gd name="connsiteY11" fmla="*/ 4771401 h 5133975"/>
              <a:gd name="connsiteX12" fmla="*/ 8348411 w 9144000"/>
              <a:gd name="connsiteY12" fmla="*/ 4771401 h 5133975"/>
              <a:gd name="connsiteX13" fmla="*/ 8348411 w 9144000"/>
              <a:gd name="connsiteY13" fmla="*/ 4373851 h 5133975"/>
              <a:gd name="connsiteX14" fmla="*/ 7950861 w 9144000"/>
              <a:gd name="connsiteY14" fmla="*/ 4373851 h 5133975"/>
              <a:gd name="connsiteX15" fmla="*/ 7950861 w 9144000"/>
              <a:gd name="connsiteY15" fmla="*/ 4771401 h 5133975"/>
              <a:gd name="connsiteX16" fmla="*/ 7553400 w 9144000"/>
              <a:gd name="connsiteY16" fmla="*/ 4771401 h 5133975"/>
              <a:gd name="connsiteX17" fmla="*/ 7553400 w 9144000"/>
              <a:gd name="connsiteY17" fmla="*/ 4373851 h 5133975"/>
              <a:gd name="connsiteX18" fmla="*/ 7155850 w 9144000"/>
              <a:gd name="connsiteY18" fmla="*/ 4373851 h 5133975"/>
              <a:gd name="connsiteX19" fmla="*/ 7155850 w 9144000"/>
              <a:gd name="connsiteY19" fmla="*/ 4771401 h 5133975"/>
              <a:gd name="connsiteX20" fmla="*/ 6758390 w 9144000"/>
              <a:gd name="connsiteY20" fmla="*/ 4771401 h 5133975"/>
              <a:gd name="connsiteX21" fmla="*/ 6758390 w 9144000"/>
              <a:gd name="connsiteY21" fmla="*/ 4373851 h 5133975"/>
              <a:gd name="connsiteX22" fmla="*/ 6360841 w 9144000"/>
              <a:gd name="connsiteY22" fmla="*/ 4373851 h 5133975"/>
              <a:gd name="connsiteX23" fmla="*/ 6360841 w 9144000"/>
              <a:gd name="connsiteY23" fmla="*/ 4771401 h 5133975"/>
              <a:gd name="connsiteX24" fmla="*/ 5963380 w 9144000"/>
              <a:gd name="connsiteY24" fmla="*/ 4771401 h 5133975"/>
              <a:gd name="connsiteX25" fmla="*/ 5963380 w 9144000"/>
              <a:gd name="connsiteY25" fmla="*/ 4373851 h 5133975"/>
              <a:gd name="connsiteX26" fmla="*/ 5565830 w 9144000"/>
              <a:gd name="connsiteY26" fmla="*/ 4373851 h 5133975"/>
              <a:gd name="connsiteX27" fmla="*/ 5565830 w 9144000"/>
              <a:gd name="connsiteY27" fmla="*/ 4771401 h 5133975"/>
              <a:gd name="connsiteX28" fmla="*/ 5168281 w 9144000"/>
              <a:gd name="connsiteY28" fmla="*/ 4771401 h 5133975"/>
              <a:gd name="connsiteX29" fmla="*/ 5168281 w 9144000"/>
              <a:gd name="connsiteY29" fmla="*/ 4373851 h 5133975"/>
              <a:gd name="connsiteX30" fmla="*/ 4770820 w 9144000"/>
              <a:gd name="connsiteY30" fmla="*/ 4373851 h 5133975"/>
              <a:gd name="connsiteX31" fmla="*/ 4770820 w 9144000"/>
              <a:gd name="connsiteY31" fmla="*/ 4771401 h 5133975"/>
              <a:gd name="connsiteX32" fmla="*/ 4373271 w 9144000"/>
              <a:gd name="connsiteY32" fmla="*/ 4771401 h 5133975"/>
              <a:gd name="connsiteX33" fmla="*/ 4373271 w 9144000"/>
              <a:gd name="connsiteY33" fmla="*/ 4373851 h 5133975"/>
              <a:gd name="connsiteX34" fmla="*/ 3975721 w 9144000"/>
              <a:gd name="connsiteY34" fmla="*/ 4373851 h 5133975"/>
              <a:gd name="connsiteX35" fmla="*/ 3975721 w 9144000"/>
              <a:gd name="connsiteY35" fmla="*/ 4771401 h 5133975"/>
              <a:gd name="connsiteX36" fmla="*/ 3578260 w 9144000"/>
              <a:gd name="connsiteY36" fmla="*/ 4771401 h 5133975"/>
              <a:gd name="connsiteX37" fmla="*/ 3578260 w 9144000"/>
              <a:gd name="connsiteY37" fmla="*/ 4373851 h 5133975"/>
              <a:gd name="connsiteX38" fmla="*/ 3180711 w 9144000"/>
              <a:gd name="connsiteY38" fmla="*/ 4373851 h 5133975"/>
              <a:gd name="connsiteX39" fmla="*/ 3180711 w 9144000"/>
              <a:gd name="connsiteY39" fmla="*/ 4771401 h 5133975"/>
              <a:gd name="connsiteX40" fmla="*/ 2783250 w 9144000"/>
              <a:gd name="connsiteY40" fmla="*/ 4771401 h 5133975"/>
              <a:gd name="connsiteX41" fmla="*/ 2783250 w 9144000"/>
              <a:gd name="connsiteY41" fmla="*/ 4373851 h 5133975"/>
              <a:gd name="connsiteX42" fmla="*/ 2385701 w 9144000"/>
              <a:gd name="connsiteY42" fmla="*/ 4373851 h 5133975"/>
              <a:gd name="connsiteX43" fmla="*/ 2385701 w 9144000"/>
              <a:gd name="connsiteY43" fmla="*/ 4771401 h 5133975"/>
              <a:gd name="connsiteX44" fmla="*/ 1988151 w 9144000"/>
              <a:gd name="connsiteY44" fmla="*/ 4771401 h 5133975"/>
              <a:gd name="connsiteX45" fmla="*/ 1988151 w 9144000"/>
              <a:gd name="connsiteY45" fmla="*/ 4373851 h 5133975"/>
              <a:gd name="connsiteX46" fmla="*/ 1590691 w 9144000"/>
              <a:gd name="connsiteY46" fmla="*/ 4373851 h 5133975"/>
              <a:gd name="connsiteX47" fmla="*/ 1590691 w 9144000"/>
              <a:gd name="connsiteY47" fmla="*/ 4771401 h 5133975"/>
              <a:gd name="connsiteX48" fmla="*/ 1193141 w 9144000"/>
              <a:gd name="connsiteY48" fmla="*/ 4771401 h 5133975"/>
              <a:gd name="connsiteX49" fmla="*/ 1193141 w 9144000"/>
              <a:gd name="connsiteY49" fmla="*/ 4373851 h 5133975"/>
              <a:gd name="connsiteX50" fmla="*/ 795591 w 9144000"/>
              <a:gd name="connsiteY50" fmla="*/ 4373851 h 5133975"/>
              <a:gd name="connsiteX51" fmla="*/ 795591 w 9144000"/>
              <a:gd name="connsiteY51" fmla="*/ 4771401 h 5133975"/>
              <a:gd name="connsiteX52" fmla="*/ 398131 w 9144000"/>
              <a:gd name="connsiteY52" fmla="*/ 4771401 h 5133975"/>
              <a:gd name="connsiteX53" fmla="*/ 398131 w 9144000"/>
              <a:gd name="connsiteY53" fmla="*/ 4373851 h 5133975"/>
              <a:gd name="connsiteX54" fmla="*/ 581 w 9144000"/>
              <a:gd name="connsiteY54" fmla="*/ 4373851 h 5133975"/>
              <a:gd name="connsiteX55" fmla="*/ 581 w 9144000"/>
              <a:gd name="connsiteY55" fmla="*/ 5133975 h 5133975"/>
              <a:gd name="connsiteX56" fmla="*/ 0 w 9144000"/>
              <a:gd name="connsiteY56" fmla="*/ 5133975 h 5133975"/>
              <a:gd name="connsiteX0" fmla="*/ 1 w 9144000"/>
              <a:gd name="connsiteY0" fmla="*/ 1 h 5133975"/>
              <a:gd name="connsiteX1" fmla="*/ 1 w 9144000"/>
              <a:gd name="connsiteY1" fmla="*/ 2387602 h 5133975"/>
              <a:gd name="connsiteX2" fmla="*/ 2135970 w 9144000"/>
              <a:gd name="connsiteY2" fmla="*/ 1575495 h 5133975"/>
              <a:gd name="connsiteX3" fmla="*/ 2387602 w 9144000"/>
              <a:gd name="connsiteY3" fmla="*/ 1169845 h 5133975"/>
              <a:gd name="connsiteX4" fmla="*/ 2374014 w 9144000"/>
              <a:gd name="connsiteY4" fmla="*/ 1 h 5133975"/>
              <a:gd name="connsiteX5" fmla="*/ 1 w 9144000"/>
              <a:gd name="connsiteY5" fmla="*/ 1 h 5133975"/>
              <a:gd name="connsiteX6" fmla="*/ 0 w 9144000"/>
              <a:gd name="connsiteY6" fmla="*/ 0 h 5133975"/>
              <a:gd name="connsiteX7" fmla="*/ 9144000 w 9144000"/>
              <a:gd name="connsiteY7" fmla="*/ 0 h 5133975"/>
              <a:gd name="connsiteX8" fmla="*/ 9144000 w 9144000"/>
              <a:gd name="connsiteY8" fmla="*/ 5133975 h 5133975"/>
              <a:gd name="connsiteX9" fmla="*/ 9143420 w 9144000"/>
              <a:gd name="connsiteY9" fmla="*/ 4373851 h 5133975"/>
              <a:gd name="connsiteX10" fmla="*/ 8745960 w 9144000"/>
              <a:gd name="connsiteY10" fmla="*/ 4373851 h 5133975"/>
              <a:gd name="connsiteX11" fmla="*/ 8745960 w 9144000"/>
              <a:gd name="connsiteY11" fmla="*/ 4771401 h 5133975"/>
              <a:gd name="connsiteX12" fmla="*/ 8348411 w 9144000"/>
              <a:gd name="connsiteY12" fmla="*/ 4771401 h 5133975"/>
              <a:gd name="connsiteX13" fmla="*/ 8348411 w 9144000"/>
              <a:gd name="connsiteY13" fmla="*/ 4373851 h 5133975"/>
              <a:gd name="connsiteX14" fmla="*/ 7950861 w 9144000"/>
              <a:gd name="connsiteY14" fmla="*/ 4373851 h 5133975"/>
              <a:gd name="connsiteX15" fmla="*/ 7950861 w 9144000"/>
              <a:gd name="connsiteY15" fmla="*/ 4771401 h 5133975"/>
              <a:gd name="connsiteX16" fmla="*/ 7553400 w 9144000"/>
              <a:gd name="connsiteY16" fmla="*/ 4771401 h 5133975"/>
              <a:gd name="connsiteX17" fmla="*/ 7553400 w 9144000"/>
              <a:gd name="connsiteY17" fmla="*/ 4373851 h 5133975"/>
              <a:gd name="connsiteX18" fmla="*/ 7155850 w 9144000"/>
              <a:gd name="connsiteY18" fmla="*/ 4373851 h 5133975"/>
              <a:gd name="connsiteX19" fmla="*/ 7155850 w 9144000"/>
              <a:gd name="connsiteY19" fmla="*/ 4771401 h 5133975"/>
              <a:gd name="connsiteX20" fmla="*/ 6758390 w 9144000"/>
              <a:gd name="connsiteY20" fmla="*/ 4771401 h 5133975"/>
              <a:gd name="connsiteX21" fmla="*/ 6758390 w 9144000"/>
              <a:gd name="connsiteY21" fmla="*/ 4373851 h 5133975"/>
              <a:gd name="connsiteX22" fmla="*/ 6360841 w 9144000"/>
              <a:gd name="connsiteY22" fmla="*/ 4373851 h 5133975"/>
              <a:gd name="connsiteX23" fmla="*/ 6360841 w 9144000"/>
              <a:gd name="connsiteY23" fmla="*/ 4771401 h 5133975"/>
              <a:gd name="connsiteX24" fmla="*/ 5963380 w 9144000"/>
              <a:gd name="connsiteY24" fmla="*/ 4771401 h 5133975"/>
              <a:gd name="connsiteX25" fmla="*/ 5963380 w 9144000"/>
              <a:gd name="connsiteY25" fmla="*/ 4373851 h 5133975"/>
              <a:gd name="connsiteX26" fmla="*/ 5565830 w 9144000"/>
              <a:gd name="connsiteY26" fmla="*/ 4373851 h 5133975"/>
              <a:gd name="connsiteX27" fmla="*/ 5565830 w 9144000"/>
              <a:gd name="connsiteY27" fmla="*/ 4771401 h 5133975"/>
              <a:gd name="connsiteX28" fmla="*/ 5168281 w 9144000"/>
              <a:gd name="connsiteY28" fmla="*/ 4771401 h 5133975"/>
              <a:gd name="connsiteX29" fmla="*/ 5168281 w 9144000"/>
              <a:gd name="connsiteY29" fmla="*/ 4373851 h 5133975"/>
              <a:gd name="connsiteX30" fmla="*/ 4770820 w 9144000"/>
              <a:gd name="connsiteY30" fmla="*/ 4373851 h 5133975"/>
              <a:gd name="connsiteX31" fmla="*/ 4770820 w 9144000"/>
              <a:gd name="connsiteY31" fmla="*/ 4771401 h 5133975"/>
              <a:gd name="connsiteX32" fmla="*/ 4373271 w 9144000"/>
              <a:gd name="connsiteY32" fmla="*/ 4771401 h 5133975"/>
              <a:gd name="connsiteX33" fmla="*/ 4373271 w 9144000"/>
              <a:gd name="connsiteY33" fmla="*/ 4373851 h 5133975"/>
              <a:gd name="connsiteX34" fmla="*/ 3975721 w 9144000"/>
              <a:gd name="connsiteY34" fmla="*/ 4373851 h 5133975"/>
              <a:gd name="connsiteX35" fmla="*/ 3975721 w 9144000"/>
              <a:gd name="connsiteY35" fmla="*/ 4771401 h 5133975"/>
              <a:gd name="connsiteX36" fmla="*/ 3578260 w 9144000"/>
              <a:gd name="connsiteY36" fmla="*/ 4771401 h 5133975"/>
              <a:gd name="connsiteX37" fmla="*/ 3578260 w 9144000"/>
              <a:gd name="connsiteY37" fmla="*/ 4373851 h 5133975"/>
              <a:gd name="connsiteX38" fmla="*/ 3180711 w 9144000"/>
              <a:gd name="connsiteY38" fmla="*/ 4373851 h 5133975"/>
              <a:gd name="connsiteX39" fmla="*/ 3180711 w 9144000"/>
              <a:gd name="connsiteY39" fmla="*/ 4771401 h 5133975"/>
              <a:gd name="connsiteX40" fmla="*/ 2783250 w 9144000"/>
              <a:gd name="connsiteY40" fmla="*/ 4771401 h 5133975"/>
              <a:gd name="connsiteX41" fmla="*/ 2783250 w 9144000"/>
              <a:gd name="connsiteY41" fmla="*/ 4373851 h 5133975"/>
              <a:gd name="connsiteX42" fmla="*/ 2385701 w 9144000"/>
              <a:gd name="connsiteY42" fmla="*/ 4373851 h 5133975"/>
              <a:gd name="connsiteX43" fmla="*/ 2385701 w 9144000"/>
              <a:gd name="connsiteY43" fmla="*/ 4771401 h 5133975"/>
              <a:gd name="connsiteX44" fmla="*/ 1988151 w 9144000"/>
              <a:gd name="connsiteY44" fmla="*/ 4771401 h 5133975"/>
              <a:gd name="connsiteX45" fmla="*/ 1988151 w 9144000"/>
              <a:gd name="connsiteY45" fmla="*/ 4373851 h 5133975"/>
              <a:gd name="connsiteX46" fmla="*/ 1590691 w 9144000"/>
              <a:gd name="connsiteY46" fmla="*/ 4373851 h 5133975"/>
              <a:gd name="connsiteX47" fmla="*/ 1590691 w 9144000"/>
              <a:gd name="connsiteY47" fmla="*/ 4771401 h 5133975"/>
              <a:gd name="connsiteX48" fmla="*/ 1193141 w 9144000"/>
              <a:gd name="connsiteY48" fmla="*/ 4771401 h 5133975"/>
              <a:gd name="connsiteX49" fmla="*/ 1193141 w 9144000"/>
              <a:gd name="connsiteY49" fmla="*/ 4373851 h 5133975"/>
              <a:gd name="connsiteX50" fmla="*/ 795591 w 9144000"/>
              <a:gd name="connsiteY50" fmla="*/ 4373851 h 5133975"/>
              <a:gd name="connsiteX51" fmla="*/ 795591 w 9144000"/>
              <a:gd name="connsiteY51" fmla="*/ 4771401 h 5133975"/>
              <a:gd name="connsiteX52" fmla="*/ 398131 w 9144000"/>
              <a:gd name="connsiteY52" fmla="*/ 4771401 h 5133975"/>
              <a:gd name="connsiteX53" fmla="*/ 398131 w 9144000"/>
              <a:gd name="connsiteY53" fmla="*/ 4373851 h 5133975"/>
              <a:gd name="connsiteX54" fmla="*/ 581 w 9144000"/>
              <a:gd name="connsiteY54" fmla="*/ 4373851 h 5133975"/>
              <a:gd name="connsiteX55" fmla="*/ 581 w 9144000"/>
              <a:gd name="connsiteY55" fmla="*/ 5133975 h 5133975"/>
              <a:gd name="connsiteX56" fmla="*/ 0 w 9144000"/>
              <a:gd name="connsiteY56" fmla="*/ 5133975 h 5133975"/>
              <a:gd name="connsiteX57" fmla="*/ 0 w 9144000"/>
              <a:gd name="connsiteY57" fmla="*/ 0 h 5133975"/>
              <a:gd name="connsiteX0" fmla="*/ 1 w 9144000"/>
              <a:gd name="connsiteY0" fmla="*/ 1 h 5133975"/>
              <a:gd name="connsiteX1" fmla="*/ 1 w 9144000"/>
              <a:gd name="connsiteY1" fmla="*/ 2387602 h 5133975"/>
              <a:gd name="connsiteX2" fmla="*/ 2135970 w 9144000"/>
              <a:gd name="connsiteY2" fmla="*/ 1575495 h 5133975"/>
              <a:gd name="connsiteX3" fmla="*/ 2387602 w 9144000"/>
              <a:gd name="connsiteY3" fmla="*/ 1169845 h 5133975"/>
              <a:gd name="connsiteX4" fmla="*/ 2374014 w 9144000"/>
              <a:gd name="connsiteY4" fmla="*/ 1 h 5133975"/>
              <a:gd name="connsiteX5" fmla="*/ 1 w 9144000"/>
              <a:gd name="connsiteY5" fmla="*/ 1 h 5133975"/>
              <a:gd name="connsiteX6" fmla="*/ 0 w 9144000"/>
              <a:gd name="connsiteY6" fmla="*/ 0 h 5133975"/>
              <a:gd name="connsiteX7" fmla="*/ 9144000 w 9144000"/>
              <a:gd name="connsiteY7" fmla="*/ 0 h 5133975"/>
              <a:gd name="connsiteX8" fmla="*/ 9143420 w 9144000"/>
              <a:gd name="connsiteY8" fmla="*/ 4373851 h 5133975"/>
              <a:gd name="connsiteX9" fmla="*/ 8745960 w 9144000"/>
              <a:gd name="connsiteY9" fmla="*/ 4373851 h 5133975"/>
              <a:gd name="connsiteX10" fmla="*/ 8745960 w 9144000"/>
              <a:gd name="connsiteY10" fmla="*/ 4771401 h 5133975"/>
              <a:gd name="connsiteX11" fmla="*/ 8348411 w 9144000"/>
              <a:gd name="connsiteY11" fmla="*/ 4771401 h 5133975"/>
              <a:gd name="connsiteX12" fmla="*/ 8348411 w 9144000"/>
              <a:gd name="connsiteY12" fmla="*/ 4373851 h 5133975"/>
              <a:gd name="connsiteX13" fmla="*/ 7950861 w 9144000"/>
              <a:gd name="connsiteY13" fmla="*/ 4373851 h 5133975"/>
              <a:gd name="connsiteX14" fmla="*/ 7950861 w 9144000"/>
              <a:gd name="connsiteY14" fmla="*/ 4771401 h 5133975"/>
              <a:gd name="connsiteX15" fmla="*/ 7553400 w 9144000"/>
              <a:gd name="connsiteY15" fmla="*/ 4771401 h 5133975"/>
              <a:gd name="connsiteX16" fmla="*/ 7553400 w 9144000"/>
              <a:gd name="connsiteY16" fmla="*/ 4373851 h 5133975"/>
              <a:gd name="connsiteX17" fmla="*/ 7155850 w 9144000"/>
              <a:gd name="connsiteY17" fmla="*/ 4373851 h 5133975"/>
              <a:gd name="connsiteX18" fmla="*/ 7155850 w 9144000"/>
              <a:gd name="connsiteY18" fmla="*/ 4771401 h 5133975"/>
              <a:gd name="connsiteX19" fmla="*/ 6758390 w 9144000"/>
              <a:gd name="connsiteY19" fmla="*/ 4771401 h 5133975"/>
              <a:gd name="connsiteX20" fmla="*/ 6758390 w 9144000"/>
              <a:gd name="connsiteY20" fmla="*/ 4373851 h 5133975"/>
              <a:gd name="connsiteX21" fmla="*/ 6360841 w 9144000"/>
              <a:gd name="connsiteY21" fmla="*/ 4373851 h 5133975"/>
              <a:gd name="connsiteX22" fmla="*/ 6360841 w 9144000"/>
              <a:gd name="connsiteY22" fmla="*/ 4771401 h 5133975"/>
              <a:gd name="connsiteX23" fmla="*/ 5963380 w 9144000"/>
              <a:gd name="connsiteY23" fmla="*/ 4771401 h 5133975"/>
              <a:gd name="connsiteX24" fmla="*/ 5963380 w 9144000"/>
              <a:gd name="connsiteY24" fmla="*/ 4373851 h 5133975"/>
              <a:gd name="connsiteX25" fmla="*/ 5565830 w 9144000"/>
              <a:gd name="connsiteY25" fmla="*/ 4373851 h 5133975"/>
              <a:gd name="connsiteX26" fmla="*/ 5565830 w 9144000"/>
              <a:gd name="connsiteY26" fmla="*/ 4771401 h 5133975"/>
              <a:gd name="connsiteX27" fmla="*/ 5168281 w 9144000"/>
              <a:gd name="connsiteY27" fmla="*/ 4771401 h 5133975"/>
              <a:gd name="connsiteX28" fmla="*/ 5168281 w 9144000"/>
              <a:gd name="connsiteY28" fmla="*/ 4373851 h 5133975"/>
              <a:gd name="connsiteX29" fmla="*/ 4770820 w 9144000"/>
              <a:gd name="connsiteY29" fmla="*/ 4373851 h 5133975"/>
              <a:gd name="connsiteX30" fmla="*/ 4770820 w 9144000"/>
              <a:gd name="connsiteY30" fmla="*/ 4771401 h 5133975"/>
              <a:gd name="connsiteX31" fmla="*/ 4373271 w 9144000"/>
              <a:gd name="connsiteY31" fmla="*/ 4771401 h 5133975"/>
              <a:gd name="connsiteX32" fmla="*/ 4373271 w 9144000"/>
              <a:gd name="connsiteY32" fmla="*/ 4373851 h 5133975"/>
              <a:gd name="connsiteX33" fmla="*/ 3975721 w 9144000"/>
              <a:gd name="connsiteY33" fmla="*/ 4373851 h 5133975"/>
              <a:gd name="connsiteX34" fmla="*/ 3975721 w 9144000"/>
              <a:gd name="connsiteY34" fmla="*/ 4771401 h 5133975"/>
              <a:gd name="connsiteX35" fmla="*/ 3578260 w 9144000"/>
              <a:gd name="connsiteY35" fmla="*/ 4771401 h 5133975"/>
              <a:gd name="connsiteX36" fmla="*/ 3578260 w 9144000"/>
              <a:gd name="connsiteY36" fmla="*/ 4373851 h 5133975"/>
              <a:gd name="connsiteX37" fmla="*/ 3180711 w 9144000"/>
              <a:gd name="connsiteY37" fmla="*/ 4373851 h 5133975"/>
              <a:gd name="connsiteX38" fmla="*/ 3180711 w 9144000"/>
              <a:gd name="connsiteY38" fmla="*/ 4771401 h 5133975"/>
              <a:gd name="connsiteX39" fmla="*/ 2783250 w 9144000"/>
              <a:gd name="connsiteY39" fmla="*/ 4771401 h 5133975"/>
              <a:gd name="connsiteX40" fmla="*/ 2783250 w 9144000"/>
              <a:gd name="connsiteY40" fmla="*/ 4373851 h 5133975"/>
              <a:gd name="connsiteX41" fmla="*/ 2385701 w 9144000"/>
              <a:gd name="connsiteY41" fmla="*/ 4373851 h 5133975"/>
              <a:gd name="connsiteX42" fmla="*/ 2385701 w 9144000"/>
              <a:gd name="connsiteY42" fmla="*/ 4771401 h 5133975"/>
              <a:gd name="connsiteX43" fmla="*/ 1988151 w 9144000"/>
              <a:gd name="connsiteY43" fmla="*/ 4771401 h 5133975"/>
              <a:gd name="connsiteX44" fmla="*/ 1988151 w 9144000"/>
              <a:gd name="connsiteY44" fmla="*/ 4373851 h 5133975"/>
              <a:gd name="connsiteX45" fmla="*/ 1590691 w 9144000"/>
              <a:gd name="connsiteY45" fmla="*/ 4373851 h 5133975"/>
              <a:gd name="connsiteX46" fmla="*/ 1590691 w 9144000"/>
              <a:gd name="connsiteY46" fmla="*/ 4771401 h 5133975"/>
              <a:gd name="connsiteX47" fmla="*/ 1193141 w 9144000"/>
              <a:gd name="connsiteY47" fmla="*/ 4771401 h 5133975"/>
              <a:gd name="connsiteX48" fmla="*/ 1193141 w 9144000"/>
              <a:gd name="connsiteY48" fmla="*/ 4373851 h 5133975"/>
              <a:gd name="connsiteX49" fmla="*/ 795591 w 9144000"/>
              <a:gd name="connsiteY49" fmla="*/ 4373851 h 5133975"/>
              <a:gd name="connsiteX50" fmla="*/ 795591 w 9144000"/>
              <a:gd name="connsiteY50" fmla="*/ 4771401 h 5133975"/>
              <a:gd name="connsiteX51" fmla="*/ 398131 w 9144000"/>
              <a:gd name="connsiteY51" fmla="*/ 4771401 h 5133975"/>
              <a:gd name="connsiteX52" fmla="*/ 398131 w 9144000"/>
              <a:gd name="connsiteY52" fmla="*/ 4373851 h 5133975"/>
              <a:gd name="connsiteX53" fmla="*/ 581 w 9144000"/>
              <a:gd name="connsiteY53" fmla="*/ 4373851 h 5133975"/>
              <a:gd name="connsiteX54" fmla="*/ 581 w 9144000"/>
              <a:gd name="connsiteY54" fmla="*/ 5133975 h 5133975"/>
              <a:gd name="connsiteX55" fmla="*/ 0 w 9144000"/>
              <a:gd name="connsiteY55" fmla="*/ 5133975 h 5133975"/>
              <a:gd name="connsiteX56" fmla="*/ 0 w 9144000"/>
              <a:gd name="connsiteY56" fmla="*/ 0 h 5133975"/>
              <a:gd name="connsiteX0" fmla="*/ 1 w 9144000"/>
              <a:gd name="connsiteY0" fmla="*/ 1 h 5133975"/>
              <a:gd name="connsiteX1" fmla="*/ 1 w 9144000"/>
              <a:gd name="connsiteY1" fmla="*/ 2387602 h 5133975"/>
              <a:gd name="connsiteX2" fmla="*/ 2135970 w 9144000"/>
              <a:gd name="connsiteY2" fmla="*/ 1575495 h 5133975"/>
              <a:gd name="connsiteX3" fmla="*/ 2387602 w 9144000"/>
              <a:gd name="connsiteY3" fmla="*/ 1169845 h 5133975"/>
              <a:gd name="connsiteX4" fmla="*/ 2374014 w 9144000"/>
              <a:gd name="connsiteY4" fmla="*/ 1 h 5133975"/>
              <a:gd name="connsiteX5" fmla="*/ 1 w 9144000"/>
              <a:gd name="connsiteY5" fmla="*/ 1 h 5133975"/>
              <a:gd name="connsiteX6" fmla="*/ 0 w 9144000"/>
              <a:gd name="connsiteY6" fmla="*/ 0 h 5133975"/>
              <a:gd name="connsiteX7" fmla="*/ 9144000 w 9144000"/>
              <a:gd name="connsiteY7" fmla="*/ 0 h 5133975"/>
              <a:gd name="connsiteX8" fmla="*/ 9143420 w 9144000"/>
              <a:gd name="connsiteY8" fmla="*/ 4373851 h 5133975"/>
              <a:gd name="connsiteX9" fmla="*/ 8745960 w 9144000"/>
              <a:gd name="connsiteY9" fmla="*/ 4373851 h 5133975"/>
              <a:gd name="connsiteX10" fmla="*/ 8745960 w 9144000"/>
              <a:gd name="connsiteY10" fmla="*/ 4771401 h 5133975"/>
              <a:gd name="connsiteX11" fmla="*/ 8348411 w 9144000"/>
              <a:gd name="connsiteY11" fmla="*/ 4771401 h 5133975"/>
              <a:gd name="connsiteX12" fmla="*/ 8348411 w 9144000"/>
              <a:gd name="connsiteY12" fmla="*/ 4373851 h 5133975"/>
              <a:gd name="connsiteX13" fmla="*/ 7950861 w 9144000"/>
              <a:gd name="connsiteY13" fmla="*/ 4373851 h 5133975"/>
              <a:gd name="connsiteX14" fmla="*/ 7950861 w 9144000"/>
              <a:gd name="connsiteY14" fmla="*/ 4771401 h 5133975"/>
              <a:gd name="connsiteX15" fmla="*/ 7553400 w 9144000"/>
              <a:gd name="connsiteY15" fmla="*/ 4771401 h 5133975"/>
              <a:gd name="connsiteX16" fmla="*/ 7553400 w 9144000"/>
              <a:gd name="connsiteY16" fmla="*/ 4373851 h 5133975"/>
              <a:gd name="connsiteX17" fmla="*/ 7155850 w 9144000"/>
              <a:gd name="connsiteY17" fmla="*/ 4373851 h 5133975"/>
              <a:gd name="connsiteX18" fmla="*/ 7155850 w 9144000"/>
              <a:gd name="connsiteY18" fmla="*/ 4771401 h 5133975"/>
              <a:gd name="connsiteX19" fmla="*/ 6758390 w 9144000"/>
              <a:gd name="connsiteY19" fmla="*/ 4771401 h 5133975"/>
              <a:gd name="connsiteX20" fmla="*/ 6758390 w 9144000"/>
              <a:gd name="connsiteY20" fmla="*/ 4373851 h 5133975"/>
              <a:gd name="connsiteX21" fmla="*/ 6360841 w 9144000"/>
              <a:gd name="connsiteY21" fmla="*/ 4373851 h 5133975"/>
              <a:gd name="connsiteX22" fmla="*/ 6360841 w 9144000"/>
              <a:gd name="connsiteY22" fmla="*/ 4771401 h 5133975"/>
              <a:gd name="connsiteX23" fmla="*/ 5963380 w 9144000"/>
              <a:gd name="connsiteY23" fmla="*/ 4771401 h 5133975"/>
              <a:gd name="connsiteX24" fmla="*/ 5963380 w 9144000"/>
              <a:gd name="connsiteY24" fmla="*/ 4373851 h 5133975"/>
              <a:gd name="connsiteX25" fmla="*/ 5565830 w 9144000"/>
              <a:gd name="connsiteY25" fmla="*/ 4373851 h 5133975"/>
              <a:gd name="connsiteX26" fmla="*/ 5565830 w 9144000"/>
              <a:gd name="connsiteY26" fmla="*/ 4771401 h 5133975"/>
              <a:gd name="connsiteX27" fmla="*/ 5168281 w 9144000"/>
              <a:gd name="connsiteY27" fmla="*/ 4771401 h 5133975"/>
              <a:gd name="connsiteX28" fmla="*/ 5168281 w 9144000"/>
              <a:gd name="connsiteY28" fmla="*/ 4373851 h 5133975"/>
              <a:gd name="connsiteX29" fmla="*/ 4770820 w 9144000"/>
              <a:gd name="connsiteY29" fmla="*/ 4373851 h 5133975"/>
              <a:gd name="connsiteX30" fmla="*/ 4770820 w 9144000"/>
              <a:gd name="connsiteY30" fmla="*/ 4771401 h 5133975"/>
              <a:gd name="connsiteX31" fmla="*/ 4373271 w 9144000"/>
              <a:gd name="connsiteY31" fmla="*/ 4771401 h 5133975"/>
              <a:gd name="connsiteX32" fmla="*/ 4373271 w 9144000"/>
              <a:gd name="connsiteY32" fmla="*/ 4373851 h 5133975"/>
              <a:gd name="connsiteX33" fmla="*/ 3975721 w 9144000"/>
              <a:gd name="connsiteY33" fmla="*/ 4373851 h 5133975"/>
              <a:gd name="connsiteX34" fmla="*/ 3975721 w 9144000"/>
              <a:gd name="connsiteY34" fmla="*/ 4771401 h 5133975"/>
              <a:gd name="connsiteX35" fmla="*/ 3578260 w 9144000"/>
              <a:gd name="connsiteY35" fmla="*/ 4771401 h 5133975"/>
              <a:gd name="connsiteX36" fmla="*/ 3578260 w 9144000"/>
              <a:gd name="connsiteY36" fmla="*/ 4373851 h 5133975"/>
              <a:gd name="connsiteX37" fmla="*/ 3180711 w 9144000"/>
              <a:gd name="connsiteY37" fmla="*/ 4373851 h 5133975"/>
              <a:gd name="connsiteX38" fmla="*/ 3180711 w 9144000"/>
              <a:gd name="connsiteY38" fmla="*/ 4771401 h 5133975"/>
              <a:gd name="connsiteX39" fmla="*/ 2783250 w 9144000"/>
              <a:gd name="connsiteY39" fmla="*/ 4771401 h 5133975"/>
              <a:gd name="connsiteX40" fmla="*/ 2783250 w 9144000"/>
              <a:gd name="connsiteY40" fmla="*/ 4373851 h 5133975"/>
              <a:gd name="connsiteX41" fmla="*/ 2385701 w 9144000"/>
              <a:gd name="connsiteY41" fmla="*/ 4373851 h 5133975"/>
              <a:gd name="connsiteX42" fmla="*/ 2385701 w 9144000"/>
              <a:gd name="connsiteY42" fmla="*/ 4771401 h 5133975"/>
              <a:gd name="connsiteX43" fmla="*/ 1988151 w 9144000"/>
              <a:gd name="connsiteY43" fmla="*/ 4771401 h 5133975"/>
              <a:gd name="connsiteX44" fmla="*/ 1988151 w 9144000"/>
              <a:gd name="connsiteY44" fmla="*/ 4373851 h 5133975"/>
              <a:gd name="connsiteX45" fmla="*/ 1590691 w 9144000"/>
              <a:gd name="connsiteY45" fmla="*/ 4373851 h 5133975"/>
              <a:gd name="connsiteX46" fmla="*/ 1590691 w 9144000"/>
              <a:gd name="connsiteY46" fmla="*/ 4771401 h 5133975"/>
              <a:gd name="connsiteX47" fmla="*/ 1193141 w 9144000"/>
              <a:gd name="connsiteY47" fmla="*/ 4771401 h 5133975"/>
              <a:gd name="connsiteX48" fmla="*/ 1193141 w 9144000"/>
              <a:gd name="connsiteY48" fmla="*/ 4373851 h 5133975"/>
              <a:gd name="connsiteX49" fmla="*/ 795591 w 9144000"/>
              <a:gd name="connsiteY49" fmla="*/ 4373851 h 5133975"/>
              <a:gd name="connsiteX50" fmla="*/ 795591 w 9144000"/>
              <a:gd name="connsiteY50" fmla="*/ 4771401 h 5133975"/>
              <a:gd name="connsiteX51" fmla="*/ 398131 w 9144000"/>
              <a:gd name="connsiteY51" fmla="*/ 4771401 h 5133975"/>
              <a:gd name="connsiteX52" fmla="*/ 398131 w 9144000"/>
              <a:gd name="connsiteY52" fmla="*/ 4373851 h 5133975"/>
              <a:gd name="connsiteX53" fmla="*/ 581 w 9144000"/>
              <a:gd name="connsiteY53" fmla="*/ 4373851 h 5133975"/>
              <a:gd name="connsiteX54" fmla="*/ 581 w 9144000"/>
              <a:gd name="connsiteY54" fmla="*/ 5133975 h 5133975"/>
              <a:gd name="connsiteX55" fmla="*/ 0 w 9144000"/>
              <a:gd name="connsiteY55" fmla="*/ 0 h 5133975"/>
              <a:gd name="connsiteX0" fmla="*/ 1 w 9144000"/>
              <a:gd name="connsiteY0" fmla="*/ 1 h 4771401"/>
              <a:gd name="connsiteX1" fmla="*/ 1 w 9144000"/>
              <a:gd name="connsiteY1" fmla="*/ 2387602 h 4771401"/>
              <a:gd name="connsiteX2" fmla="*/ 2135970 w 9144000"/>
              <a:gd name="connsiteY2" fmla="*/ 1575495 h 4771401"/>
              <a:gd name="connsiteX3" fmla="*/ 2387602 w 9144000"/>
              <a:gd name="connsiteY3" fmla="*/ 1169845 h 4771401"/>
              <a:gd name="connsiteX4" fmla="*/ 2374014 w 9144000"/>
              <a:gd name="connsiteY4" fmla="*/ 1 h 4771401"/>
              <a:gd name="connsiteX5" fmla="*/ 1 w 9144000"/>
              <a:gd name="connsiteY5" fmla="*/ 1 h 4771401"/>
              <a:gd name="connsiteX6" fmla="*/ 0 w 9144000"/>
              <a:gd name="connsiteY6" fmla="*/ 0 h 4771401"/>
              <a:gd name="connsiteX7" fmla="*/ 9144000 w 9144000"/>
              <a:gd name="connsiteY7" fmla="*/ 0 h 4771401"/>
              <a:gd name="connsiteX8" fmla="*/ 9143420 w 9144000"/>
              <a:gd name="connsiteY8" fmla="*/ 4373851 h 4771401"/>
              <a:gd name="connsiteX9" fmla="*/ 8745960 w 9144000"/>
              <a:gd name="connsiteY9" fmla="*/ 4373851 h 4771401"/>
              <a:gd name="connsiteX10" fmla="*/ 8745960 w 9144000"/>
              <a:gd name="connsiteY10" fmla="*/ 4771401 h 4771401"/>
              <a:gd name="connsiteX11" fmla="*/ 8348411 w 9144000"/>
              <a:gd name="connsiteY11" fmla="*/ 4771401 h 4771401"/>
              <a:gd name="connsiteX12" fmla="*/ 8348411 w 9144000"/>
              <a:gd name="connsiteY12" fmla="*/ 4373851 h 4771401"/>
              <a:gd name="connsiteX13" fmla="*/ 7950861 w 9144000"/>
              <a:gd name="connsiteY13" fmla="*/ 4373851 h 4771401"/>
              <a:gd name="connsiteX14" fmla="*/ 7950861 w 9144000"/>
              <a:gd name="connsiteY14" fmla="*/ 4771401 h 4771401"/>
              <a:gd name="connsiteX15" fmla="*/ 7553400 w 9144000"/>
              <a:gd name="connsiteY15" fmla="*/ 4771401 h 4771401"/>
              <a:gd name="connsiteX16" fmla="*/ 7553400 w 9144000"/>
              <a:gd name="connsiteY16" fmla="*/ 4373851 h 4771401"/>
              <a:gd name="connsiteX17" fmla="*/ 7155850 w 9144000"/>
              <a:gd name="connsiteY17" fmla="*/ 4373851 h 4771401"/>
              <a:gd name="connsiteX18" fmla="*/ 7155850 w 9144000"/>
              <a:gd name="connsiteY18" fmla="*/ 4771401 h 4771401"/>
              <a:gd name="connsiteX19" fmla="*/ 6758390 w 9144000"/>
              <a:gd name="connsiteY19" fmla="*/ 4771401 h 4771401"/>
              <a:gd name="connsiteX20" fmla="*/ 6758390 w 9144000"/>
              <a:gd name="connsiteY20" fmla="*/ 4373851 h 4771401"/>
              <a:gd name="connsiteX21" fmla="*/ 6360841 w 9144000"/>
              <a:gd name="connsiteY21" fmla="*/ 4373851 h 4771401"/>
              <a:gd name="connsiteX22" fmla="*/ 6360841 w 9144000"/>
              <a:gd name="connsiteY22" fmla="*/ 4771401 h 4771401"/>
              <a:gd name="connsiteX23" fmla="*/ 5963380 w 9144000"/>
              <a:gd name="connsiteY23" fmla="*/ 4771401 h 4771401"/>
              <a:gd name="connsiteX24" fmla="*/ 5963380 w 9144000"/>
              <a:gd name="connsiteY24" fmla="*/ 4373851 h 4771401"/>
              <a:gd name="connsiteX25" fmla="*/ 5565830 w 9144000"/>
              <a:gd name="connsiteY25" fmla="*/ 4373851 h 4771401"/>
              <a:gd name="connsiteX26" fmla="*/ 5565830 w 9144000"/>
              <a:gd name="connsiteY26" fmla="*/ 4771401 h 4771401"/>
              <a:gd name="connsiteX27" fmla="*/ 5168281 w 9144000"/>
              <a:gd name="connsiteY27" fmla="*/ 4771401 h 4771401"/>
              <a:gd name="connsiteX28" fmla="*/ 5168281 w 9144000"/>
              <a:gd name="connsiteY28" fmla="*/ 4373851 h 4771401"/>
              <a:gd name="connsiteX29" fmla="*/ 4770820 w 9144000"/>
              <a:gd name="connsiteY29" fmla="*/ 4373851 h 4771401"/>
              <a:gd name="connsiteX30" fmla="*/ 4770820 w 9144000"/>
              <a:gd name="connsiteY30" fmla="*/ 4771401 h 4771401"/>
              <a:gd name="connsiteX31" fmla="*/ 4373271 w 9144000"/>
              <a:gd name="connsiteY31" fmla="*/ 4771401 h 4771401"/>
              <a:gd name="connsiteX32" fmla="*/ 4373271 w 9144000"/>
              <a:gd name="connsiteY32" fmla="*/ 4373851 h 4771401"/>
              <a:gd name="connsiteX33" fmla="*/ 3975721 w 9144000"/>
              <a:gd name="connsiteY33" fmla="*/ 4373851 h 4771401"/>
              <a:gd name="connsiteX34" fmla="*/ 3975721 w 9144000"/>
              <a:gd name="connsiteY34" fmla="*/ 4771401 h 4771401"/>
              <a:gd name="connsiteX35" fmla="*/ 3578260 w 9144000"/>
              <a:gd name="connsiteY35" fmla="*/ 4771401 h 4771401"/>
              <a:gd name="connsiteX36" fmla="*/ 3578260 w 9144000"/>
              <a:gd name="connsiteY36" fmla="*/ 4373851 h 4771401"/>
              <a:gd name="connsiteX37" fmla="*/ 3180711 w 9144000"/>
              <a:gd name="connsiteY37" fmla="*/ 4373851 h 4771401"/>
              <a:gd name="connsiteX38" fmla="*/ 3180711 w 9144000"/>
              <a:gd name="connsiteY38" fmla="*/ 4771401 h 4771401"/>
              <a:gd name="connsiteX39" fmla="*/ 2783250 w 9144000"/>
              <a:gd name="connsiteY39" fmla="*/ 4771401 h 4771401"/>
              <a:gd name="connsiteX40" fmla="*/ 2783250 w 9144000"/>
              <a:gd name="connsiteY40" fmla="*/ 4373851 h 4771401"/>
              <a:gd name="connsiteX41" fmla="*/ 2385701 w 9144000"/>
              <a:gd name="connsiteY41" fmla="*/ 4373851 h 4771401"/>
              <a:gd name="connsiteX42" fmla="*/ 2385701 w 9144000"/>
              <a:gd name="connsiteY42" fmla="*/ 4771401 h 4771401"/>
              <a:gd name="connsiteX43" fmla="*/ 1988151 w 9144000"/>
              <a:gd name="connsiteY43" fmla="*/ 4771401 h 4771401"/>
              <a:gd name="connsiteX44" fmla="*/ 1988151 w 9144000"/>
              <a:gd name="connsiteY44" fmla="*/ 4373851 h 4771401"/>
              <a:gd name="connsiteX45" fmla="*/ 1590691 w 9144000"/>
              <a:gd name="connsiteY45" fmla="*/ 4373851 h 4771401"/>
              <a:gd name="connsiteX46" fmla="*/ 1590691 w 9144000"/>
              <a:gd name="connsiteY46" fmla="*/ 4771401 h 4771401"/>
              <a:gd name="connsiteX47" fmla="*/ 1193141 w 9144000"/>
              <a:gd name="connsiteY47" fmla="*/ 4771401 h 4771401"/>
              <a:gd name="connsiteX48" fmla="*/ 1193141 w 9144000"/>
              <a:gd name="connsiteY48" fmla="*/ 4373851 h 4771401"/>
              <a:gd name="connsiteX49" fmla="*/ 795591 w 9144000"/>
              <a:gd name="connsiteY49" fmla="*/ 4373851 h 4771401"/>
              <a:gd name="connsiteX50" fmla="*/ 795591 w 9144000"/>
              <a:gd name="connsiteY50" fmla="*/ 4771401 h 4771401"/>
              <a:gd name="connsiteX51" fmla="*/ 398131 w 9144000"/>
              <a:gd name="connsiteY51" fmla="*/ 4771401 h 4771401"/>
              <a:gd name="connsiteX52" fmla="*/ 398131 w 9144000"/>
              <a:gd name="connsiteY52" fmla="*/ 4373851 h 4771401"/>
              <a:gd name="connsiteX53" fmla="*/ 581 w 9144000"/>
              <a:gd name="connsiteY53" fmla="*/ 4373851 h 4771401"/>
              <a:gd name="connsiteX54" fmla="*/ 0 w 9144000"/>
              <a:gd name="connsiteY54" fmla="*/ 0 h 4771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9144000" h="4771401">
                <a:moveTo>
                  <a:pt x="1" y="1"/>
                </a:moveTo>
                <a:lnTo>
                  <a:pt x="1" y="2387602"/>
                </a:lnTo>
                <a:cubicBezTo>
                  <a:pt x="692861" y="2162161"/>
                  <a:pt x="1469658" y="1858235"/>
                  <a:pt x="2135970" y="1575495"/>
                </a:cubicBezTo>
                <a:cubicBezTo>
                  <a:pt x="2309654" y="1483603"/>
                  <a:pt x="2387602" y="1354257"/>
                  <a:pt x="2387602" y="1169845"/>
                </a:cubicBezTo>
                <a:cubicBezTo>
                  <a:pt x="2387602" y="883529"/>
                  <a:pt x="2381702" y="469565"/>
                  <a:pt x="2374014" y="1"/>
                </a:cubicBezTo>
                <a:lnTo>
                  <a:pt x="1" y="1"/>
                </a:lnTo>
                <a:close/>
                <a:moveTo>
                  <a:pt x="0" y="0"/>
                </a:moveTo>
                <a:lnTo>
                  <a:pt x="9144000" y="0"/>
                </a:lnTo>
                <a:cubicBezTo>
                  <a:pt x="9143807" y="1457950"/>
                  <a:pt x="9143613" y="2915901"/>
                  <a:pt x="9143420" y="4373851"/>
                </a:cubicBezTo>
                <a:lnTo>
                  <a:pt x="8745960" y="4373851"/>
                </a:lnTo>
                <a:lnTo>
                  <a:pt x="8745960" y="4771401"/>
                </a:lnTo>
                <a:lnTo>
                  <a:pt x="8348411" y="4771401"/>
                </a:lnTo>
                <a:lnTo>
                  <a:pt x="8348411" y="4373851"/>
                </a:lnTo>
                <a:lnTo>
                  <a:pt x="7950861" y="4373851"/>
                </a:lnTo>
                <a:lnTo>
                  <a:pt x="7950861" y="4771401"/>
                </a:lnTo>
                <a:lnTo>
                  <a:pt x="7553400" y="4771401"/>
                </a:lnTo>
                <a:lnTo>
                  <a:pt x="7553400" y="4373851"/>
                </a:lnTo>
                <a:lnTo>
                  <a:pt x="7155850" y="4373851"/>
                </a:lnTo>
                <a:lnTo>
                  <a:pt x="7155850" y="4771401"/>
                </a:lnTo>
                <a:lnTo>
                  <a:pt x="6758390" y="4771401"/>
                </a:lnTo>
                <a:lnTo>
                  <a:pt x="6758390" y="4373851"/>
                </a:lnTo>
                <a:lnTo>
                  <a:pt x="6360841" y="4373851"/>
                </a:lnTo>
                <a:lnTo>
                  <a:pt x="6360841" y="4771401"/>
                </a:lnTo>
                <a:lnTo>
                  <a:pt x="5963380" y="4771401"/>
                </a:lnTo>
                <a:lnTo>
                  <a:pt x="5963380" y="4373851"/>
                </a:lnTo>
                <a:lnTo>
                  <a:pt x="5565830" y="4373851"/>
                </a:lnTo>
                <a:lnTo>
                  <a:pt x="5565830" y="4771401"/>
                </a:lnTo>
                <a:lnTo>
                  <a:pt x="5168281" y="4771401"/>
                </a:lnTo>
                <a:lnTo>
                  <a:pt x="5168281" y="4373851"/>
                </a:lnTo>
                <a:lnTo>
                  <a:pt x="4770820" y="4373851"/>
                </a:lnTo>
                <a:lnTo>
                  <a:pt x="4770820" y="4771401"/>
                </a:lnTo>
                <a:lnTo>
                  <a:pt x="4373271" y="4771401"/>
                </a:lnTo>
                <a:lnTo>
                  <a:pt x="4373271" y="4373851"/>
                </a:lnTo>
                <a:lnTo>
                  <a:pt x="3975721" y="4373851"/>
                </a:lnTo>
                <a:lnTo>
                  <a:pt x="3975721" y="4771401"/>
                </a:lnTo>
                <a:lnTo>
                  <a:pt x="3578260" y="4771401"/>
                </a:lnTo>
                <a:lnTo>
                  <a:pt x="3578260" y="4373851"/>
                </a:lnTo>
                <a:lnTo>
                  <a:pt x="3180711" y="4373851"/>
                </a:lnTo>
                <a:lnTo>
                  <a:pt x="3180711" y="4771401"/>
                </a:lnTo>
                <a:lnTo>
                  <a:pt x="2783250" y="4771401"/>
                </a:lnTo>
                <a:lnTo>
                  <a:pt x="2783250" y="4373851"/>
                </a:lnTo>
                <a:lnTo>
                  <a:pt x="2385701" y="4373851"/>
                </a:lnTo>
                <a:lnTo>
                  <a:pt x="2385701" y="4771401"/>
                </a:lnTo>
                <a:lnTo>
                  <a:pt x="1988151" y="4771401"/>
                </a:lnTo>
                <a:lnTo>
                  <a:pt x="1988151" y="4373851"/>
                </a:lnTo>
                <a:lnTo>
                  <a:pt x="1590691" y="4373851"/>
                </a:lnTo>
                <a:lnTo>
                  <a:pt x="1590691" y="4771401"/>
                </a:lnTo>
                <a:lnTo>
                  <a:pt x="1193141" y="4771401"/>
                </a:lnTo>
                <a:lnTo>
                  <a:pt x="1193141" y="4373851"/>
                </a:lnTo>
                <a:lnTo>
                  <a:pt x="795591" y="4373851"/>
                </a:lnTo>
                <a:lnTo>
                  <a:pt x="795591" y="4771401"/>
                </a:lnTo>
                <a:lnTo>
                  <a:pt x="398131" y="4771401"/>
                </a:lnTo>
                <a:lnTo>
                  <a:pt x="398131" y="4373851"/>
                </a:lnTo>
                <a:lnTo>
                  <a:pt x="581" y="4373851"/>
                </a:lnTo>
                <a:cubicBezTo>
                  <a:pt x="387" y="2915901"/>
                  <a:pt x="194" y="1457950"/>
                  <a:pt x="0" y="0"/>
                </a:cubicBezTo>
                <a:close/>
              </a:path>
            </a:pathLst>
          </a:custGeom>
          <a:solidFill>
            <a:schemeClr val="bg1">
              <a:lumMod val="95000"/>
            </a:schemeClr>
          </a:solidFill>
        </p:spPr>
        <p:txBody>
          <a:bodyPr wrap="square" bIns="792000" anchor="ctr" anchorCtr="0">
            <a:noAutofit/>
          </a:bodyPr>
          <a:lstStyle>
            <a:lvl1pPr marL="0" indent="0" algn="ctr">
              <a:buNone/>
              <a:defRPr sz="1000"/>
            </a:lvl1pPr>
          </a:lstStyle>
          <a:p>
            <a:r>
              <a:rPr lang="nl-NL"/>
              <a:t>KLIK OP HET PICTOGRAM OM EEN AFBEELDING IN TE VOEGEN</a:t>
            </a:r>
          </a:p>
        </p:txBody>
      </p:sp>
      <p:sp>
        <p:nvSpPr>
          <p:cNvPr id="2" name="Titel 1">
            <a:extLst>
              <a:ext uri="{FF2B5EF4-FFF2-40B4-BE49-F238E27FC236}">
                <a16:creationId xmlns:a16="http://schemas.microsoft.com/office/drawing/2014/main" id="{53A67620-2C67-4EEF-BB9F-57C926320BDF}"/>
              </a:ext>
            </a:extLst>
          </p:cNvPr>
          <p:cNvSpPr>
            <a:spLocks noGrp="1"/>
          </p:cNvSpPr>
          <p:nvPr>
            <p:ph type="ctrTitle" hasCustomPrompt="1"/>
          </p:nvPr>
        </p:nvSpPr>
        <p:spPr>
          <a:xfrm>
            <a:off x="395287" y="5083493"/>
            <a:ext cx="8353425" cy="761747"/>
          </a:xfrm>
        </p:spPr>
        <p:txBody>
          <a:bodyPr wrap="square" anchor="t" anchorCtr="0">
            <a:spAutoFit/>
          </a:bodyPr>
          <a:lstStyle>
            <a:lvl1pPr algn="l">
              <a:defRPr sz="5500" spc="0" baseline="0">
                <a:solidFill>
                  <a:schemeClr val="bg2"/>
                </a:solidFill>
              </a:defRPr>
            </a:lvl1pPr>
          </a:lstStyle>
          <a:p>
            <a:r>
              <a:rPr lang="nl-NL"/>
              <a:t>Titel</a:t>
            </a:r>
          </a:p>
        </p:txBody>
      </p:sp>
      <p:sp>
        <p:nvSpPr>
          <p:cNvPr id="3" name="Ondertitel 2">
            <a:extLst>
              <a:ext uri="{FF2B5EF4-FFF2-40B4-BE49-F238E27FC236}">
                <a16:creationId xmlns:a16="http://schemas.microsoft.com/office/drawing/2014/main" id="{4F5CA6A7-7FC3-4D15-97F3-B92CF935A45C}"/>
              </a:ext>
            </a:extLst>
          </p:cNvPr>
          <p:cNvSpPr>
            <a:spLocks noGrp="1"/>
          </p:cNvSpPr>
          <p:nvPr>
            <p:ph type="subTitle" idx="1" hasCustomPrompt="1"/>
          </p:nvPr>
        </p:nvSpPr>
        <p:spPr>
          <a:xfrm>
            <a:off x="395287" y="5811838"/>
            <a:ext cx="8353425" cy="495713"/>
          </a:xfrm>
        </p:spPr>
        <p:txBody>
          <a:bodyPr wrap="square" anchor="t" anchorCtr="0">
            <a:sp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Subtitel</a:t>
            </a:r>
          </a:p>
        </p:txBody>
      </p:sp>
      <p:pic>
        <p:nvPicPr>
          <p:cNvPr id="21" name="Graphic 20">
            <a:extLst>
              <a:ext uri="{FF2B5EF4-FFF2-40B4-BE49-F238E27FC236}">
                <a16:creationId xmlns:a16="http://schemas.microsoft.com/office/drawing/2014/main" id="{D8577374-1611-4DFA-AAF1-E0059BA45E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5288" y="398145"/>
            <a:ext cx="1436605" cy="792480"/>
          </a:xfrm>
          <a:prstGeom prst="rect">
            <a:avLst/>
          </a:prstGeom>
        </p:spPr>
      </p:pic>
    </p:spTree>
    <p:extLst>
      <p:ext uri="{BB962C8B-B14F-4D97-AF65-F5344CB8AC3E}">
        <p14:creationId xmlns:p14="http://schemas.microsoft.com/office/powerpoint/2010/main" val="4267396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kst en afbeelding">
    <p:spTree>
      <p:nvGrpSpPr>
        <p:cNvPr id="1" name=""/>
        <p:cNvGrpSpPr/>
        <p:nvPr/>
      </p:nvGrpSpPr>
      <p:grpSpPr>
        <a:xfrm>
          <a:off x="0" y="0"/>
          <a:ext cx="0" cy="0"/>
          <a:chOff x="0" y="0"/>
          <a:chExt cx="0" cy="0"/>
        </a:xfrm>
      </p:grpSpPr>
      <p:sp>
        <p:nvSpPr>
          <p:cNvPr id="8" name="Tijdelijke aanduiding voor voettekst 7">
            <a:extLst>
              <a:ext uri="{FF2B5EF4-FFF2-40B4-BE49-F238E27FC236}">
                <a16:creationId xmlns:a16="http://schemas.microsoft.com/office/drawing/2014/main" id="{AB1083ED-A9E9-4836-9B27-8512B706EBEA}"/>
              </a:ext>
            </a:extLst>
          </p:cNvPr>
          <p:cNvSpPr>
            <a:spLocks noGrp="1"/>
          </p:cNvSpPr>
          <p:nvPr>
            <p:ph type="ftr" sz="quarter" idx="11"/>
          </p:nvPr>
        </p:nvSpPr>
        <p:spPr/>
        <p:txBody>
          <a:bodyPr/>
          <a:lstStyle/>
          <a:p>
            <a:r>
              <a:rPr lang="nl-NL"/>
              <a:t>Informatiebijeenkomst erfpacht</a:t>
            </a:r>
          </a:p>
        </p:txBody>
      </p:sp>
      <p:sp>
        <p:nvSpPr>
          <p:cNvPr id="9" name="Tijdelijke aanduiding voor dianummer 8">
            <a:extLst>
              <a:ext uri="{FF2B5EF4-FFF2-40B4-BE49-F238E27FC236}">
                <a16:creationId xmlns:a16="http://schemas.microsoft.com/office/drawing/2014/main" id="{E79F5005-16F9-475B-9E23-AD3416AC8B65}"/>
              </a:ext>
            </a:extLst>
          </p:cNvPr>
          <p:cNvSpPr>
            <a:spLocks noGrp="1"/>
          </p:cNvSpPr>
          <p:nvPr>
            <p:ph type="sldNum" sz="quarter" idx="12"/>
          </p:nvPr>
        </p:nvSpPr>
        <p:spPr/>
        <p:txBody>
          <a:bodyPr/>
          <a:lstStyle/>
          <a:p>
            <a:fld id="{64C380E3-D272-44EC-8185-696D8E0A4595}" type="slidenum">
              <a:rPr lang="nl-NL" smtClean="0"/>
              <a:t>‹nr.›</a:t>
            </a:fld>
            <a:endParaRPr lang="nl-NL"/>
          </a:p>
        </p:txBody>
      </p:sp>
      <p:sp>
        <p:nvSpPr>
          <p:cNvPr id="10" name="Tijdelijke aanduiding voor afbeelding 9">
            <a:extLst>
              <a:ext uri="{FF2B5EF4-FFF2-40B4-BE49-F238E27FC236}">
                <a16:creationId xmlns:a16="http://schemas.microsoft.com/office/drawing/2014/main" id="{FCF48C32-5CE4-4C19-A8D0-6E7EAE82CB04}"/>
              </a:ext>
            </a:extLst>
          </p:cNvPr>
          <p:cNvSpPr>
            <a:spLocks noGrp="1"/>
          </p:cNvSpPr>
          <p:nvPr>
            <p:ph type="pic" sz="quarter" idx="10" hasCustomPrompt="1"/>
          </p:nvPr>
        </p:nvSpPr>
        <p:spPr>
          <a:xfrm>
            <a:off x="4775200" y="1449388"/>
            <a:ext cx="3973513" cy="4248150"/>
          </a:xfrm>
          <a:custGeom>
            <a:avLst/>
            <a:gdLst>
              <a:gd name="connsiteX0" fmla="*/ 0 w 1666240"/>
              <a:gd name="connsiteY0" fmla="*/ 0 h 2936240"/>
              <a:gd name="connsiteX1" fmla="*/ 1666240 w 1666240"/>
              <a:gd name="connsiteY1" fmla="*/ 0 h 2936240"/>
              <a:gd name="connsiteX2" fmla="*/ 1666240 w 1666240"/>
              <a:gd name="connsiteY2" fmla="*/ 2936240 h 2936240"/>
              <a:gd name="connsiteX3" fmla="*/ 0 w 1666240"/>
              <a:gd name="connsiteY3" fmla="*/ 2936240 h 2936240"/>
            </a:gdLst>
            <a:ahLst/>
            <a:cxnLst>
              <a:cxn ang="0">
                <a:pos x="connsiteX0" y="connsiteY0"/>
              </a:cxn>
              <a:cxn ang="0">
                <a:pos x="connsiteX1" y="connsiteY1"/>
              </a:cxn>
              <a:cxn ang="0">
                <a:pos x="connsiteX2" y="connsiteY2"/>
              </a:cxn>
              <a:cxn ang="0">
                <a:pos x="connsiteX3" y="connsiteY3"/>
              </a:cxn>
            </a:cxnLst>
            <a:rect l="l" t="t" r="r" b="b"/>
            <a:pathLst>
              <a:path w="1666240" h="2936240">
                <a:moveTo>
                  <a:pt x="0" y="0"/>
                </a:moveTo>
                <a:lnTo>
                  <a:pt x="1666240" y="0"/>
                </a:lnTo>
                <a:lnTo>
                  <a:pt x="1666240" y="2936240"/>
                </a:lnTo>
                <a:lnTo>
                  <a:pt x="0" y="2936240"/>
                </a:lnTo>
                <a:close/>
              </a:path>
            </a:pathLst>
          </a:custGeom>
          <a:solidFill>
            <a:schemeClr val="bg1">
              <a:lumMod val="95000"/>
            </a:schemeClr>
          </a:solidFill>
        </p:spPr>
        <p:txBody>
          <a:bodyPr wrap="square" bIns="792000" anchor="ctr" anchorCtr="0">
            <a:noAutofit/>
          </a:bodyPr>
          <a:lstStyle>
            <a:lvl1pPr marL="0" indent="0" algn="ctr">
              <a:buNone/>
              <a:defRPr sz="1000"/>
            </a:lvl1pPr>
          </a:lstStyle>
          <a:p>
            <a:r>
              <a:rPr lang="nl-NL"/>
              <a:t>KLIK OP HET PICTOGRAM OM EEN </a:t>
            </a:r>
            <a:br>
              <a:rPr lang="nl-NL"/>
            </a:br>
            <a:r>
              <a:rPr lang="nl-NL"/>
              <a:t>AFBEELDING IN TE VOEGEN</a:t>
            </a:r>
          </a:p>
        </p:txBody>
      </p:sp>
      <p:sp>
        <p:nvSpPr>
          <p:cNvPr id="19" name="Tijdelijke aanduiding voor tekst 18">
            <a:extLst>
              <a:ext uri="{FF2B5EF4-FFF2-40B4-BE49-F238E27FC236}">
                <a16:creationId xmlns:a16="http://schemas.microsoft.com/office/drawing/2014/main" id="{5885F234-8950-437B-8563-3CCDE2D8787F}"/>
              </a:ext>
            </a:extLst>
          </p:cNvPr>
          <p:cNvSpPr>
            <a:spLocks noGrp="1"/>
          </p:cNvSpPr>
          <p:nvPr>
            <p:ph type="body" sz="quarter" idx="13"/>
          </p:nvPr>
        </p:nvSpPr>
        <p:spPr>
          <a:xfrm>
            <a:off x="395288" y="1449388"/>
            <a:ext cx="3852862" cy="4248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3" name="Titel 2">
            <a:extLst>
              <a:ext uri="{FF2B5EF4-FFF2-40B4-BE49-F238E27FC236}">
                <a16:creationId xmlns:a16="http://schemas.microsoft.com/office/drawing/2014/main" id="{C1CE0673-A813-4C66-972C-BE624A340F04}"/>
              </a:ext>
            </a:extLst>
          </p:cNvPr>
          <p:cNvSpPr>
            <a:spLocks noGrp="1"/>
          </p:cNvSpPr>
          <p:nvPr>
            <p:ph type="title" hasCustomPrompt="1"/>
          </p:nvPr>
        </p:nvSpPr>
        <p:spPr/>
        <p:txBody>
          <a:bodyPr/>
          <a:lstStyle>
            <a:lvl1pPr>
              <a:defRPr/>
            </a:lvl1pPr>
          </a:lstStyle>
          <a:p>
            <a:r>
              <a:rPr lang="nl-NL"/>
              <a:t>Titel</a:t>
            </a:r>
          </a:p>
        </p:txBody>
      </p:sp>
    </p:spTree>
    <p:extLst>
      <p:ext uri="{BB962C8B-B14F-4D97-AF65-F5344CB8AC3E}">
        <p14:creationId xmlns:p14="http://schemas.microsoft.com/office/powerpoint/2010/main" val="1947726419"/>
      </p:ext>
    </p:extLst>
  </p:cSld>
  <p:clrMapOvr>
    <a:masterClrMapping/>
  </p:clrMapOvr>
  <p:extLst>
    <p:ext uri="{DCECCB84-F9BA-43D5-87BE-67443E8EF086}">
      <p15:sldGuideLst xmlns:p15="http://schemas.microsoft.com/office/powerpoint/2012/main">
        <p15:guide id="1" pos="2676" userDrawn="1">
          <p15:clr>
            <a:srgbClr val="FBAE40"/>
          </p15:clr>
        </p15:guide>
        <p15:guide id="2" orient="horz" pos="3589">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fbeelding en tekst">
    <p:spTree>
      <p:nvGrpSpPr>
        <p:cNvPr id="1" name=""/>
        <p:cNvGrpSpPr/>
        <p:nvPr/>
      </p:nvGrpSpPr>
      <p:grpSpPr>
        <a:xfrm>
          <a:off x="0" y="0"/>
          <a:ext cx="0" cy="0"/>
          <a:chOff x="0" y="0"/>
          <a:chExt cx="0" cy="0"/>
        </a:xfrm>
      </p:grpSpPr>
      <p:sp>
        <p:nvSpPr>
          <p:cNvPr id="9" name="Tijdelijke aanduiding voor dianummer 8">
            <a:extLst>
              <a:ext uri="{FF2B5EF4-FFF2-40B4-BE49-F238E27FC236}">
                <a16:creationId xmlns:a16="http://schemas.microsoft.com/office/drawing/2014/main" id="{E79F5005-16F9-475B-9E23-AD3416AC8B65}"/>
              </a:ext>
            </a:extLst>
          </p:cNvPr>
          <p:cNvSpPr>
            <a:spLocks noGrp="1"/>
          </p:cNvSpPr>
          <p:nvPr>
            <p:ph type="sldNum" sz="quarter" idx="12"/>
          </p:nvPr>
        </p:nvSpPr>
        <p:spPr/>
        <p:txBody>
          <a:bodyPr/>
          <a:lstStyle/>
          <a:p>
            <a:fld id="{64C380E3-D272-44EC-8185-696D8E0A4595}" type="slidenum">
              <a:rPr lang="nl-NL" smtClean="0"/>
              <a:t>‹nr.›</a:t>
            </a:fld>
            <a:endParaRPr lang="nl-NL"/>
          </a:p>
        </p:txBody>
      </p:sp>
      <p:sp>
        <p:nvSpPr>
          <p:cNvPr id="14" name="Titel 13">
            <a:extLst>
              <a:ext uri="{FF2B5EF4-FFF2-40B4-BE49-F238E27FC236}">
                <a16:creationId xmlns:a16="http://schemas.microsoft.com/office/drawing/2014/main" id="{BA9E8B8D-3AC1-476A-A19E-01C2C0FF9504}"/>
              </a:ext>
            </a:extLst>
          </p:cNvPr>
          <p:cNvSpPr>
            <a:spLocks noGrp="1"/>
          </p:cNvSpPr>
          <p:nvPr>
            <p:ph type="title" hasCustomPrompt="1"/>
          </p:nvPr>
        </p:nvSpPr>
        <p:spPr>
          <a:xfrm>
            <a:off x="4751388" y="547923"/>
            <a:ext cx="3997325" cy="457048"/>
          </a:xfrm>
        </p:spPr>
        <p:txBody>
          <a:bodyPr/>
          <a:lstStyle>
            <a:lvl1pPr>
              <a:defRPr/>
            </a:lvl1pPr>
          </a:lstStyle>
          <a:p>
            <a:r>
              <a:rPr lang="nl-NL"/>
              <a:t>Titel</a:t>
            </a:r>
          </a:p>
        </p:txBody>
      </p:sp>
      <p:sp>
        <p:nvSpPr>
          <p:cNvPr id="19" name="Tijdelijke aanduiding voor tekst 18">
            <a:extLst>
              <a:ext uri="{FF2B5EF4-FFF2-40B4-BE49-F238E27FC236}">
                <a16:creationId xmlns:a16="http://schemas.microsoft.com/office/drawing/2014/main" id="{5885F234-8950-437B-8563-3CCDE2D8787F}"/>
              </a:ext>
            </a:extLst>
          </p:cNvPr>
          <p:cNvSpPr>
            <a:spLocks noGrp="1"/>
          </p:cNvSpPr>
          <p:nvPr>
            <p:ph type="body" sz="quarter" idx="13"/>
          </p:nvPr>
        </p:nvSpPr>
        <p:spPr>
          <a:xfrm>
            <a:off x="4751389" y="1449388"/>
            <a:ext cx="3997324" cy="4248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afbeelding 6">
            <a:extLst>
              <a:ext uri="{FF2B5EF4-FFF2-40B4-BE49-F238E27FC236}">
                <a16:creationId xmlns:a16="http://schemas.microsoft.com/office/drawing/2014/main" id="{BCEA5A84-4F3F-40ED-8A64-DFBF13360B3B}"/>
              </a:ext>
            </a:extLst>
          </p:cNvPr>
          <p:cNvSpPr>
            <a:spLocks noGrp="1"/>
          </p:cNvSpPr>
          <p:nvPr>
            <p:ph type="pic" sz="quarter" idx="10" hasCustomPrompt="1"/>
          </p:nvPr>
        </p:nvSpPr>
        <p:spPr>
          <a:xfrm>
            <a:off x="395288" y="381965"/>
            <a:ext cx="3973513" cy="5972535"/>
          </a:xfrm>
          <a:custGeom>
            <a:avLst/>
            <a:gdLst>
              <a:gd name="connsiteX0" fmla="*/ 0 w 1666240"/>
              <a:gd name="connsiteY0" fmla="*/ 0 h 2936240"/>
              <a:gd name="connsiteX1" fmla="*/ 1666240 w 1666240"/>
              <a:gd name="connsiteY1" fmla="*/ 0 h 2936240"/>
              <a:gd name="connsiteX2" fmla="*/ 1666240 w 1666240"/>
              <a:gd name="connsiteY2" fmla="*/ 2936240 h 2936240"/>
              <a:gd name="connsiteX3" fmla="*/ 0 w 1666240"/>
              <a:gd name="connsiteY3" fmla="*/ 2936240 h 2936240"/>
            </a:gdLst>
            <a:ahLst/>
            <a:cxnLst>
              <a:cxn ang="0">
                <a:pos x="connsiteX0" y="connsiteY0"/>
              </a:cxn>
              <a:cxn ang="0">
                <a:pos x="connsiteX1" y="connsiteY1"/>
              </a:cxn>
              <a:cxn ang="0">
                <a:pos x="connsiteX2" y="connsiteY2"/>
              </a:cxn>
              <a:cxn ang="0">
                <a:pos x="connsiteX3" y="connsiteY3"/>
              </a:cxn>
            </a:cxnLst>
            <a:rect l="l" t="t" r="r" b="b"/>
            <a:pathLst>
              <a:path w="1666240" h="2936240">
                <a:moveTo>
                  <a:pt x="0" y="0"/>
                </a:moveTo>
                <a:lnTo>
                  <a:pt x="1666240" y="0"/>
                </a:lnTo>
                <a:lnTo>
                  <a:pt x="1666240" y="2936240"/>
                </a:lnTo>
                <a:lnTo>
                  <a:pt x="0" y="2936240"/>
                </a:lnTo>
                <a:close/>
              </a:path>
            </a:pathLst>
          </a:custGeom>
          <a:solidFill>
            <a:schemeClr val="bg1">
              <a:lumMod val="95000"/>
            </a:schemeClr>
          </a:solidFill>
        </p:spPr>
        <p:txBody>
          <a:bodyPr wrap="square" bIns="792000" anchor="ctr" anchorCtr="0">
            <a:noAutofit/>
          </a:bodyPr>
          <a:lstStyle>
            <a:lvl1pPr marL="0" indent="0" algn="ctr">
              <a:buNone/>
              <a:defRPr sz="1000"/>
            </a:lvl1pPr>
          </a:lstStyle>
          <a:p>
            <a:r>
              <a:rPr lang="nl-NL"/>
              <a:t>KLIK OP HET PICTOGRAM OM EEN </a:t>
            </a:r>
            <a:br>
              <a:rPr lang="nl-NL"/>
            </a:br>
            <a:r>
              <a:rPr lang="nl-NL"/>
              <a:t>AFBEELDING IN TE VOEGEN</a:t>
            </a:r>
          </a:p>
        </p:txBody>
      </p:sp>
      <p:sp>
        <p:nvSpPr>
          <p:cNvPr id="2" name="Tijdelijke aanduiding voor voettekst 1">
            <a:extLst>
              <a:ext uri="{FF2B5EF4-FFF2-40B4-BE49-F238E27FC236}">
                <a16:creationId xmlns:a16="http://schemas.microsoft.com/office/drawing/2014/main" id="{2541D157-F555-48D5-A7E0-01DEB3EBB700}"/>
              </a:ext>
            </a:extLst>
          </p:cNvPr>
          <p:cNvSpPr>
            <a:spLocks noGrp="1"/>
          </p:cNvSpPr>
          <p:nvPr>
            <p:ph type="ftr" sz="quarter" idx="14"/>
          </p:nvPr>
        </p:nvSpPr>
        <p:spPr/>
        <p:txBody>
          <a:bodyPr/>
          <a:lstStyle/>
          <a:p>
            <a:r>
              <a:rPr lang="nl-NL"/>
              <a:t>Informatiebijeenkomst erfpacht</a:t>
            </a:r>
          </a:p>
        </p:txBody>
      </p:sp>
    </p:spTree>
    <p:extLst>
      <p:ext uri="{BB962C8B-B14F-4D97-AF65-F5344CB8AC3E}">
        <p14:creationId xmlns:p14="http://schemas.microsoft.com/office/powerpoint/2010/main" val="4004897444"/>
      </p:ext>
    </p:extLst>
  </p:cSld>
  <p:clrMapOvr>
    <a:masterClrMapping/>
  </p:clrMapOvr>
  <p:extLst>
    <p:ext uri="{DCECCB84-F9BA-43D5-87BE-67443E8EF086}">
      <p15:sldGuideLst xmlns:p15="http://schemas.microsoft.com/office/powerpoint/2012/main">
        <p15:guide id="1" pos="2993">
          <p15:clr>
            <a:srgbClr val="FBAE40"/>
          </p15:clr>
        </p15:guide>
        <p15:guide id="2" orient="horz" pos="3589">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134DC6E-031A-4EBF-B29A-08651F14A688}"/>
              </a:ext>
            </a:extLst>
          </p:cNvPr>
          <p:cNvSpPr>
            <a:spLocks noGrp="1"/>
          </p:cNvSpPr>
          <p:nvPr>
            <p:ph type="title" hasCustomPrompt="1"/>
          </p:nvPr>
        </p:nvSpPr>
        <p:spPr/>
        <p:txBody>
          <a:bodyPr/>
          <a:lstStyle>
            <a:lvl1pPr>
              <a:defRPr/>
            </a:lvl1pPr>
          </a:lstStyle>
          <a:p>
            <a:r>
              <a:rPr lang="nl-NL"/>
              <a:t>Titel</a:t>
            </a:r>
          </a:p>
        </p:txBody>
      </p:sp>
      <p:sp>
        <p:nvSpPr>
          <p:cNvPr id="4" name="Tijdelijke aanduiding voor voettekst 3">
            <a:extLst>
              <a:ext uri="{FF2B5EF4-FFF2-40B4-BE49-F238E27FC236}">
                <a16:creationId xmlns:a16="http://schemas.microsoft.com/office/drawing/2014/main" id="{44B15A13-1EC6-4A1F-A84E-1A562DE91DDB}"/>
              </a:ext>
            </a:extLst>
          </p:cNvPr>
          <p:cNvSpPr>
            <a:spLocks noGrp="1"/>
          </p:cNvSpPr>
          <p:nvPr>
            <p:ph type="ftr" sz="quarter" idx="11"/>
          </p:nvPr>
        </p:nvSpPr>
        <p:spPr/>
        <p:txBody>
          <a:bodyPr/>
          <a:lstStyle/>
          <a:p>
            <a:r>
              <a:rPr lang="nl-NL"/>
              <a:t>Informatiebijeenkomst erfpacht</a:t>
            </a:r>
          </a:p>
        </p:txBody>
      </p:sp>
      <p:sp>
        <p:nvSpPr>
          <p:cNvPr id="5" name="Tijdelijke aanduiding voor dianummer 4">
            <a:extLst>
              <a:ext uri="{FF2B5EF4-FFF2-40B4-BE49-F238E27FC236}">
                <a16:creationId xmlns:a16="http://schemas.microsoft.com/office/drawing/2014/main" id="{F345C4F5-EA4F-40D2-8354-E1F341570592}"/>
              </a:ext>
            </a:extLst>
          </p:cNvPr>
          <p:cNvSpPr>
            <a:spLocks noGrp="1"/>
          </p:cNvSpPr>
          <p:nvPr>
            <p:ph type="sldNum" sz="quarter" idx="12"/>
          </p:nvPr>
        </p:nvSpPr>
        <p:spPr/>
        <p:txBody>
          <a:bodyPr/>
          <a:lstStyle/>
          <a:p>
            <a:fld id="{64C380E3-D272-44EC-8185-696D8E0A4595}" type="slidenum">
              <a:rPr lang="nl-NL" smtClean="0"/>
              <a:t>‹nr.›</a:t>
            </a:fld>
            <a:endParaRPr lang="nl-NL"/>
          </a:p>
        </p:txBody>
      </p:sp>
    </p:spTree>
    <p:extLst>
      <p:ext uri="{BB962C8B-B14F-4D97-AF65-F5344CB8AC3E}">
        <p14:creationId xmlns:p14="http://schemas.microsoft.com/office/powerpoint/2010/main" val="4205800439"/>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dia optie 2">
    <p:spTree>
      <p:nvGrpSpPr>
        <p:cNvPr id="1" name=""/>
        <p:cNvGrpSpPr/>
        <p:nvPr/>
      </p:nvGrpSpPr>
      <p:grpSpPr>
        <a:xfrm>
          <a:off x="0" y="0"/>
          <a:ext cx="0" cy="0"/>
          <a:chOff x="0" y="0"/>
          <a:chExt cx="0" cy="0"/>
        </a:xfrm>
      </p:grpSpPr>
      <p:sp>
        <p:nvSpPr>
          <p:cNvPr id="12" name="Vrije vorm: vorm 11">
            <a:extLst>
              <a:ext uri="{FF2B5EF4-FFF2-40B4-BE49-F238E27FC236}">
                <a16:creationId xmlns:a16="http://schemas.microsoft.com/office/drawing/2014/main" id="{DF923315-6536-46E6-ACBC-35D3148B9617}"/>
              </a:ext>
            </a:extLst>
          </p:cNvPr>
          <p:cNvSpPr/>
          <p:nvPr userDrawn="1"/>
        </p:nvSpPr>
        <p:spPr>
          <a:xfrm>
            <a:off x="-1" y="1990509"/>
            <a:ext cx="9144000" cy="4867490"/>
          </a:xfrm>
          <a:custGeom>
            <a:avLst/>
            <a:gdLst>
              <a:gd name="connsiteX0" fmla="*/ 0 w 9144000"/>
              <a:gd name="connsiteY0" fmla="*/ 0 h 4867490"/>
              <a:gd name="connsiteX1" fmla="*/ 397550 w 9144000"/>
              <a:gd name="connsiteY1" fmla="*/ 0 h 4867490"/>
              <a:gd name="connsiteX2" fmla="*/ 397550 w 9144000"/>
              <a:gd name="connsiteY2" fmla="*/ 397550 h 4867490"/>
              <a:gd name="connsiteX3" fmla="*/ 795010 w 9144000"/>
              <a:gd name="connsiteY3" fmla="*/ 397550 h 4867490"/>
              <a:gd name="connsiteX4" fmla="*/ 795010 w 9144000"/>
              <a:gd name="connsiteY4" fmla="*/ 0 h 4867490"/>
              <a:gd name="connsiteX5" fmla="*/ 1192560 w 9144000"/>
              <a:gd name="connsiteY5" fmla="*/ 0 h 4867490"/>
              <a:gd name="connsiteX6" fmla="*/ 1192560 w 9144000"/>
              <a:gd name="connsiteY6" fmla="*/ 397550 h 4867490"/>
              <a:gd name="connsiteX7" fmla="*/ 1590110 w 9144000"/>
              <a:gd name="connsiteY7" fmla="*/ 397550 h 4867490"/>
              <a:gd name="connsiteX8" fmla="*/ 1590110 w 9144000"/>
              <a:gd name="connsiteY8" fmla="*/ 0 h 4867490"/>
              <a:gd name="connsiteX9" fmla="*/ 1987570 w 9144000"/>
              <a:gd name="connsiteY9" fmla="*/ 0 h 4867490"/>
              <a:gd name="connsiteX10" fmla="*/ 1987570 w 9144000"/>
              <a:gd name="connsiteY10" fmla="*/ 397550 h 4867490"/>
              <a:gd name="connsiteX11" fmla="*/ 2385120 w 9144000"/>
              <a:gd name="connsiteY11" fmla="*/ 397550 h 4867490"/>
              <a:gd name="connsiteX12" fmla="*/ 2385120 w 9144000"/>
              <a:gd name="connsiteY12" fmla="*/ 0 h 4867490"/>
              <a:gd name="connsiteX13" fmla="*/ 2782669 w 9144000"/>
              <a:gd name="connsiteY13" fmla="*/ 0 h 4867490"/>
              <a:gd name="connsiteX14" fmla="*/ 2782669 w 9144000"/>
              <a:gd name="connsiteY14" fmla="*/ 397550 h 4867490"/>
              <a:gd name="connsiteX15" fmla="*/ 3180130 w 9144000"/>
              <a:gd name="connsiteY15" fmla="*/ 397550 h 4867490"/>
              <a:gd name="connsiteX16" fmla="*/ 3180130 w 9144000"/>
              <a:gd name="connsiteY16" fmla="*/ 0 h 4867490"/>
              <a:gd name="connsiteX17" fmla="*/ 3577679 w 9144000"/>
              <a:gd name="connsiteY17" fmla="*/ 0 h 4867490"/>
              <a:gd name="connsiteX18" fmla="*/ 3577679 w 9144000"/>
              <a:gd name="connsiteY18" fmla="*/ 397550 h 4867490"/>
              <a:gd name="connsiteX19" fmla="*/ 3975140 w 9144000"/>
              <a:gd name="connsiteY19" fmla="*/ 397550 h 4867490"/>
              <a:gd name="connsiteX20" fmla="*/ 3975140 w 9144000"/>
              <a:gd name="connsiteY20" fmla="*/ 0 h 4867490"/>
              <a:gd name="connsiteX21" fmla="*/ 4372690 w 9144000"/>
              <a:gd name="connsiteY21" fmla="*/ 0 h 4867490"/>
              <a:gd name="connsiteX22" fmla="*/ 4372690 w 9144000"/>
              <a:gd name="connsiteY22" fmla="*/ 397550 h 4867490"/>
              <a:gd name="connsiteX23" fmla="*/ 4770239 w 9144000"/>
              <a:gd name="connsiteY23" fmla="*/ 397550 h 4867490"/>
              <a:gd name="connsiteX24" fmla="*/ 4770239 w 9144000"/>
              <a:gd name="connsiteY24" fmla="*/ 0 h 4867490"/>
              <a:gd name="connsiteX25" fmla="*/ 5167700 w 9144000"/>
              <a:gd name="connsiteY25" fmla="*/ 0 h 4867490"/>
              <a:gd name="connsiteX26" fmla="*/ 5167700 w 9144000"/>
              <a:gd name="connsiteY26" fmla="*/ 397550 h 4867490"/>
              <a:gd name="connsiteX27" fmla="*/ 5565249 w 9144000"/>
              <a:gd name="connsiteY27" fmla="*/ 397550 h 4867490"/>
              <a:gd name="connsiteX28" fmla="*/ 5565249 w 9144000"/>
              <a:gd name="connsiteY28" fmla="*/ 0 h 4867490"/>
              <a:gd name="connsiteX29" fmla="*/ 5962799 w 9144000"/>
              <a:gd name="connsiteY29" fmla="*/ 0 h 4867490"/>
              <a:gd name="connsiteX30" fmla="*/ 5962799 w 9144000"/>
              <a:gd name="connsiteY30" fmla="*/ 397550 h 4867490"/>
              <a:gd name="connsiteX31" fmla="*/ 6360260 w 9144000"/>
              <a:gd name="connsiteY31" fmla="*/ 397550 h 4867490"/>
              <a:gd name="connsiteX32" fmla="*/ 6360260 w 9144000"/>
              <a:gd name="connsiteY32" fmla="*/ 0 h 4867490"/>
              <a:gd name="connsiteX33" fmla="*/ 6757809 w 9144000"/>
              <a:gd name="connsiteY33" fmla="*/ 0 h 4867490"/>
              <a:gd name="connsiteX34" fmla="*/ 6757809 w 9144000"/>
              <a:gd name="connsiteY34" fmla="*/ 397550 h 4867490"/>
              <a:gd name="connsiteX35" fmla="*/ 7155269 w 9144000"/>
              <a:gd name="connsiteY35" fmla="*/ 397550 h 4867490"/>
              <a:gd name="connsiteX36" fmla="*/ 7155269 w 9144000"/>
              <a:gd name="connsiteY36" fmla="*/ 0 h 4867490"/>
              <a:gd name="connsiteX37" fmla="*/ 7552819 w 9144000"/>
              <a:gd name="connsiteY37" fmla="*/ 0 h 4867490"/>
              <a:gd name="connsiteX38" fmla="*/ 7552819 w 9144000"/>
              <a:gd name="connsiteY38" fmla="*/ 397550 h 4867490"/>
              <a:gd name="connsiteX39" fmla="*/ 7950280 w 9144000"/>
              <a:gd name="connsiteY39" fmla="*/ 397550 h 4867490"/>
              <a:gd name="connsiteX40" fmla="*/ 7950280 w 9144000"/>
              <a:gd name="connsiteY40" fmla="*/ 0 h 4867490"/>
              <a:gd name="connsiteX41" fmla="*/ 8347830 w 9144000"/>
              <a:gd name="connsiteY41" fmla="*/ 0 h 4867490"/>
              <a:gd name="connsiteX42" fmla="*/ 8347830 w 9144000"/>
              <a:gd name="connsiteY42" fmla="*/ 397550 h 4867490"/>
              <a:gd name="connsiteX43" fmla="*/ 8745379 w 9144000"/>
              <a:gd name="connsiteY43" fmla="*/ 397550 h 4867490"/>
              <a:gd name="connsiteX44" fmla="*/ 8745379 w 9144000"/>
              <a:gd name="connsiteY44" fmla="*/ 0 h 4867490"/>
              <a:gd name="connsiteX45" fmla="*/ 9142839 w 9144000"/>
              <a:gd name="connsiteY45" fmla="*/ 0 h 4867490"/>
              <a:gd name="connsiteX46" fmla="*/ 9142839 w 9144000"/>
              <a:gd name="connsiteY46" fmla="*/ 1090620 h 4867490"/>
              <a:gd name="connsiteX47" fmla="*/ 9144000 w 9144000"/>
              <a:gd name="connsiteY47" fmla="*/ 1090620 h 4867490"/>
              <a:gd name="connsiteX48" fmla="*/ 9144000 w 9144000"/>
              <a:gd name="connsiteY48" fmla="*/ 4867490 h 4867490"/>
              <a:gd name="connsiteX49" fmla="*/ 0 w 9144000"/>
              <a:gd name="connsiteY49" fmla="*/ 4867490 h 4867490"/>
              <a:gd name="connsiteX50" fmla="*/ 0 w 9144000"/>
              <a:gd name="connsiteY50" fmla="*/ 1192560 h 4867490"/>
              <a:gd name="connsiteX51" fmla="*/ 0 w 9144000"/>
              <a:gd name="connsiteY51" fmla="*/ 1090620 h 4867490"/>
              <a:gd name="connsiteX0" fmla="*/ 0 w 9144000"/>
              <a:gd name="connsiteY0" fmla="*/ 0 h 4867490"/>
              <a:gd name="connsiteX1" fmla="*/ 397550 w 9144000"/>
              <a:gd name="connsiteY1" fmla="*/ 0 h 4867490"/>
              <a:gd name="connsiteX2" fmla="*/ 397550 w 9144000"/>
              <a:gd name="connsiteY2" fmla="*/ 397550 h 4867490"/>
              <a:gd name="connsiteX3" fmla="*/ 795010 w 9144000"/>
              <a:gd name="connsiteY3" fmla="*/ 397550 h 4867490"/>
              <a:gd name="connsiteX4" fmla="*/ 795010 w 9144000"/>
              <a:gd name="connsiteY4" fmla="*/ 0 h 4867490"/>
              <a:gd name="connsiteX5" fmla="*/ 1192560 w 9144000"/>
              <a:gd name="connsiteY5" fmla="*/ 0 h 4867490"/>
              <a:gd name="connsiteX6" fmla="*/ 1192560 w 9144000"/>
              <a:gd name="connsiteY6" fmla="*/ 397550 h 4867490"/>
              <a:gd name="connsiteX7" fmla="*/ 1590110 w 9144000"/>
              <a:gd name="connsiteY7" fmla="*/ 397550 h 4867490"/>
              <a:gd name="connsiteX8" fmla="*/ 1590110 w 9144000"/>
              <a:gd name="connsiteY8" fmla="*/ 0 h 4867490"/>
              <a:gd name="connsiteX9" fmla="*/ 1987570 w 9144000"/>
              <a:gd name="connsiteY9" fmla="*/ 0 h 4867490"/>
              <a:gd name="connsiteX10" fmla="*/ 1987570 w 9144000"/>
              <a:gd name="connsiteY10" fmla="*/ 397550 h 4867490"/>
              <a:gd name="connsiteX11" fmla="*/ 2385120 w 9144000"/>
              <a:gd name="connsiteY11" fmla="*/ 397550 h 4867490"/>
              <a:gd name="connsiteX12" fmla="*/ 2385120 w 9144000"/>
              <a:gd name="connsiteY12" fmla="*/ 0 h 4867490"/>
              <a:gd name="connsiteX13" fmla="*/ 2782669 w 9144000"/>
              <a:gd name="connsiteY13" fmla="*/ 0 h 4867490"/>
              <a:gd name="connsiteX14" fmla="*/ 2782669 w 9144000"/>
              <a:gd name="connsiteY14" fmla="*/ 397550 h 4867490"/>
              <a:gd name="connsiteX15" fmla="*/ 3180130 w 9144000"/>
              <a:gd name="connsiteY15" fmla="*/ 397550 h 4867490"/>
              <a:gd name="connsiteX16" fmla="*/ 3180130 w 9144000"/>
              <a:gd name="connsiteY16" fmla="*/ 0 h 4867490"/>
              <a:gd name="connsiteX17" fmla="*/ 3577679 w 9144000"/>
              <a:gd name="connsiteY17" fmla="*/ 0 h 4867490"/>
              <a:gd name="connsiteX18" fmla="*/ 3577679 w 9144000"/>
              <a:gd name="connsiteY18" fmla="*/ 397550 h 4867490"/>
              <a:gd name="connsiteX19" fmla="*/ 3975140 w 9144000"/>
              <a:gd name="connsiteY19" fmla="*/ 397550 h 4867490"/>
              <a:gd name="connsiteX20" fmla="*/ 3975140 w 9144000"/>
              <a:gd name="connsiteY20" fmla="*/ 0 h 4867490"/>
              <a:gd name="connsiteX21" fmla="*/ 4372690 w 9144000"/>
              <a:gd name="connsiteY21" fmla="*/ 0 h 4867490"/>
              <a:gd name="connsiteX22" fmla="*/ 4372690 w 9144000"/>
              <a:gd name="connsiteY22" fmla="*/ 397550 h 4867490"/>
              <a:gd name="connsiteX23" fmla="*/ 4770239 w 9144000"/>
              <a:gd name="connsiteY23" fmla="*/ 397550 h 4867490"/>
              <a:gd name="connsiteX24" fmla="*/ 4770239 w 9144000"/>
              <a:gd name="connsiteY24" fmla="*/ 0 h 4867490"/>
              <a:gd name="connsiteX25" fmla="*/ 5167700 w 9144000"/>
              <a:gd name="connsiteY25" fmla="*/ 0 h 4867490"/>
              <a:gd name="connsiteX26" fmla="*/ 5167700 w 9144000"/>
              <a:gd name="connsiteY26" fmla="*/ 397550 h 4867490"/>
              <a:gd name="connsiteX27" fmla="*/ 5565249 w 9144000"/>
              <a:gd name="connsiteY27" fmla="*/ 397550 h 4867490"/>
              <a:gd name="connsiteX28" fmla="*/ 5565249 w 9144000"/>
              <a:gd name="connsiteY28" fmla="*/ 0 h 4867490"/>
              <a:gd name="connsiteX29" fmla="*/ 5962799 w 9144000"/>
              <a:gd name="connsiteY29" fmla="*/ 0 h 4867490"/>
              <a:gd name="connsiteX30" fmla="*/ 5962799 w 9144000"/>
              <a:gd name="connsiteY30" fmla="*/ 397550 h 4867490"/>
              <a:gd name="connsiteX31" fmla="*/ 6360260 w 9144000"/>
              <a:gd name="connsiteY31" fmla="*/ 397550 h 4867490"/>
              <a:gd name="connsiteX32" fmla="*/ 6360260 w 9144000"/>
              <a:gd name="connsiteY32" fmla="*/ 0 h 4867490"/>
              <a:gd name="connsiteX33" fmla="*/ 6757809 w 9144000"/>
              <a:gd name="connsiteY33" fmla="*/ 0 h 4867490"/>
              <a:gd name="connsiteX34" fmla="*/ 6757809 w 9144000"/>
              <a:gd name="connsiteY34" fmla="*/ 397550 h 4867490"/>
              <a:gd name="connsiteX35" fmla="*/ 7155269 w 9144000"/>
              <a:gd name="connsiteY35" fmla="*/ 397550 h 4867490"/>
              <a:gd name="connsiteX36" fmla="*/ 7155269 w 9144000"/>
              <a:gd name="connsiteY36" fmla="*/ 0 h 4867490"/>
              <a:gd name="connsiteX37" fmla="*/ 7552819 w 9144000"/>
              <a:gd name="connsiteY37" fmla="*/ 0 h 4867490"/>
              <a:gd name="connsiteX38" fmla="*/ 7552819 w 9144000"/>
              <a:gd name="connsiteY38" fmla="*/ 397550 h 4867490"/>
              <a:gd name="connsiteX39" fmla="*/ 7950280 w 9144000"/>
              <a:gd name="connsiteY39" fmla="*/ 397550 h 4867490"/>
              <a:gd name="connsiteX40" fmla="*/ 7950280 w 9144000"/>
              <a:gd name="connsiteY40" fmla="*/ 0 h 4867490"/>
              <a:gd name="connsiteX41" fmla="*/ 8347830 w 9144000"/>
              <a:gd name="connsiteY41" fmla="*/ 0 h 4867490"/>
              <a:gd name="connsiteX42" fmla="*/ 8347830 w 9144000"/>
              <a:gd name="connsiteY42" fmla="*/ 397550 h 4867490"/>
              <a:gd name="connsiteX43" fmla="*/ 8745379 w 9144000"/>
              <a:gd name="connsiteY43" fmla="*/ 397550 h 4867490"/>
              <a:gd name="connsiteX44" fmla="*/ 8745379 w 9144000"/>
              <a:gd name="connsiteY44" fmla="*/ 0 h 4867490"/>
              <a:gd name="connsiteX45" fmla="*/ 9142839 w 9144000"/>
              <a:gd name="connsiteY45" fmla="*/ 0 h 4867490"/>
              <a:gd name="connsiteX46" fmla="*/ 9142839 w 9144000"/>
              <a:gd name="connsiteY46" fmla="*/ 1090620 h 4867490"/>
              <a:gd name="connsiteX47" fmla="*/ 9144000 w 9144000"/>
              <a:gd name="connsiteY47" fmla="*/ 1090620 h 4867490"/>
              <a:gd name="connsiteX48" fmla="*/ 9144000 w 9144000"/>
              <a:gd name="connsiteY48" fmla="*/ 4867490 h 4867490"/>
              <a:gd name="connsiteX49" fmla="*/ 0 w 9144000"/>
              <a:gd name="connsiteY49" fmla="*/ 4867490 h 4867490"/>
              <a:gd name="connsiteX50" fmla="*/ 0 w 9144000"/>
              <a:gd name="connsiteY50" fmla="*/ 1192560 h 4867490"/>
              <a:gd name="connsiteX51" fmla="*/ 0 w 9144000"/>
              <a:gd name="connsiteY51" fmla="*/ 0 h 4867490"/>
              <a:gd name="connsiteX0" fmla="*/ 0 w 9144000"/>
              <a:gd name="connsiteY0" fmla="*/ 0 h 4867490"/>
              <a:gd name="connsiteX1" fmla="*/ 397550 w 9144000"/>
              <a:gd name="connsiteY1" fmla="*/ 0 h 4867490"/>
              <a:gd name="connsiteX2" fmla="*/ 397550 w 9144000"/>
              <a:gd name="connsiteY2" fmla="*/ 397550 h 4867490"/>
              <a:gd name="connsiteX3" fmla="*/ 795010 w 9144000"/>
              <a:gd name="connsiteY3" fmla="*/ 397550 h 4867490"/>
              <a:gd name="connsiteX4" fmla="*/ 795010 w 9144000"/>
              <a:gd name="connsiteY4" fmla="*/ 0 h 4867490"/>
              <a:gd name="connsiteX5" fmla="*/ 1192560 w 9144000"/>
              <a:gd name="connsiteY5" fmla="*/ 0 h 4867490"/>
              <a:gd name="connsiteX6" fmla="*/ 1192560 w 9144000"/>
              <a:gd name="connsiteY6" fmla="*/ 397550 h 4867490"/>
              <a:gd name="connsiteX7" fmla="*/ 1590110 w 9144000"/>
              <a:gd name="connsiteY7" fmla="*/ 397550 h 4867490"/>
              <a:gd name="connsiteX8" fmla="*/ 1590110 w 9144000"/>
              <a:gd name="connsiteY8" fmla="*/ 0 h 4867490"/>
              <a:gd name="connsiteX9" fmla="*/ 1987570 w 9144000"/>
              <a:gd name="connsiteY9" fmla="*/ 0 h 4867490"/>
              <a:gd name="connsiteX10" fmla="*/ 1987570 w 9144000"/>
              <a:gd name="connsiteY10" fmla="*/ 397550 h 4867490"/>
              <a:gd name="connsiteX11" fmla="*/ 2385120 w 9144000"/>
              <a:gd name="connsiteY11" fmla="*/ 397550 h 4867490"/>
              <a:gd name="connsiteX12" fmla="*/ 2385120 w 9144000"/>
              <a:gd name="connsiteY12" fmla="*/ 0 h 4867490"/>
              <a:gd name="connsiteX13" fmla="*/ 2782669 w 9144000"/>
              <a:gd name="connsiteY13" fmla="*/ 0 h 4867490"/>
              <a:gd name="connsiteX14" fmla="*/ 2782669 w 9144000"/>
              <a:gd name="connsiteY14" fmla="*/ 397550 h 4867490"/>
              <a:gd name="connsiteX15" fmla="*/ 3180130 w 9144000"/>
              <a:gd name="connsiteY15" fmla="*/ 397550 h 4867490"/>
              <a:gd name="connsiteX16" fmla="*/ 3180130 w 9144000"/>
              <a:gd name="connsiteY16" fmla="*/ 0 h 4867490"/>
              <a:gd name="connsiteX17" fmla="*/ 3577679 w 9144000"/>
              <a:gd name="connsiteY17" fmla="*/ 0 h 4867490"/>
              <a:gd name="connsiteX18" fmla="*/ 3577679 w 9144000"/>
              <a:gd name="connsiteY18" fmla="*/ 397550 h 4867490"/>
              <a:gd name="connsiteX19" fmla="*/ 3975140 w 9144000"/>
              <a:gd name="connsiteY19" fmla="*/ 397550 h 4867490"/>
              <a:gd name="connsiteX20" fmla="*/ 3975140 w 9144000"/>
              <a:gd name="connsiteY20" fmla="*/ 0 h 4867490"/>
              <a:gd name="connsiteX21" fmla="*/ 4372690 w 9144000"/>
              <a:gd name="connsiteY21" fmla="*/ 0 h 4867490"/>
              <a:gd name="connsiteX22" fmla="*/ 4372690 w 9144000"/>
              <a:gd name="connsiteY22" fmla="*/ 397550 h 4867490"/>
              <a:gd name="connsiteX23" fmla="*/ 4770239 w 9144000"/>
              <a:gd name="connsiteY23" fmla="*/ 397550 h 4867490"/>
              <a:gd name="connsiteX24" fmla="*/ 4770239 w 9144000"/>
              <a:gd name="connsiteY24" fmla="*/ 0 h 4867490"/>
              <a:gd name="connsiteX25" fmla="*/ 5167700 w 9144000"/>
              <a:gd name="connsiteY25" fmla="*/ 0 h 4867490"/>
              <a:gd name="connsiteX26" fmla="*/ 5167700 w 9144000"/>
              <a:gd name="connsiteY26" fmla="*/ 397550 h 4867490"/>
              <a:gd name="connsiteX27" fmla="*/ 5565249 w 9144000"/>
              <a:gd name="connsiteY27" fmla="*/ 397550 h 4867490"/>
              <a:gd name="connsiteX28" fmla="*/ 5565249 w 9144000"/>
              <a:gd name="connsiteY28" fmla="*/ 0 h 4867490"/>
              <a:gd name="connsiteX29" fmla="*/ 5962799 w 9144000"/>
              <a:gd name="connsiteY29" fmla="*/ 0 h 4867490"/>
              <a:gd name="connsiteX30" fmla="*/ 5962799 w 9144000"/>
              <a:gd name="connsiteY30" fmla="*/ 397550 h 4867490"/>
              <a:gd name="connsiteX31" fmla="*/ 6360260 w 9144000"/>
              <a:gd name="connsiteY31" fmla="*/ 397550 h 4867490"/>
              <a:gd name="connsiteX32" fmla="*/ 6360260 w 9144000"/>
              <a:gd name="connsiteY32" fmla="*/ 0 h 4867490"/>
              <a:gd name="connsiteX33" fmla="*/ 6757809 w 9144000"/>
              <a:gd name="connsiteY33" fmla="*/ 0 h 4867490"/>
              <a:gd name="connsiteX34" fmla="*/ 6757809 w 9144000"/>
              <a:gd name="connsiteY34" fmla="*/ 397550 h 4867490"/>
              <a:gd name="connsiteX35" fmla="*/ 7155269 w 9144000"/>
              <a:gd name="connsiteY35" fmla="*/ 397550 h 4867490"/>
              <a:gd name="connsiteX36" fmla="*/ 7155269 w 9144000"/>
              <a:gd name="connsiteY36" fmla="*/ 0 h 4867490"/>
              <a:gd name="connsiteX37" fmla="*/ 7552819 w 9144000"/>
              <a:gd name="connsiteY37" fmla="*/ 0 h 4867490"/>
              <a:gd name="connsiteX38" fmla="*/ 7552819 w 9144000"/>
              <a:gd name="connsiteY38" fmla="*/ 397550 h 4867490"/>
              <a:gd name="connsiteX39" fmla="*/ 7950280 w 9144000"/>
              <a:gd name="connsiteY39" fmla="*/ 397550 h 4867490"/>
              <a:gd name="connsiteX40" fmla="*/ 7950280 w 9144000"/>
              <a:gd name="connsiteY40" fmla="*/ 0 h 4867490"/>
              <a:gd name="connsiteX41" fmla="*/ 8347830 w 9144000"/>
              <a:gd name="connsiteY41" fmla="*/ 0 h 4867490"/>
              <a:gd name="connsiteX42" fmla="*/ 8347830 w 9144000"/>
              <a:gd name="connsiteY42" fmla="*/ 397550 h 4867490"/>
              <a:gd name="connsiteX43" fmla="*/ 8745379 w 9144000"/>
              <a:gd name="connsiteY43" fmla="*/ 397550 h 4867490"/>
              <a:gd name="connsiteX44" fmla="*/ 8745379 w 9144000"/>
              <a:gd name="connsiteY44" fmla="*/ 0 h 4867490"/>
              <a:gd name="connsiteX45" fmla="*/ 9142839 w 9144000"/>
              <a:gd name="connsiteY45" fmla="*/ 0 h 4867490"/>
              <a:gd name="connsiteX46" fmla="*/ 9142839 w 9144000"/>
              <a:gd name="connsiteY46" fmla="*/ 1090620 h 4867490"/>
              <a:gd name="connsiteX47" fmla="*/ 9144000 w 9144000"/>
              <a:gd name="connsiteY47" fmla="*/ 1090620 h 4867490"/>
              <a:gd name="connsiteX48" fmla="*/ 9144000 w 9144000"/>
              <a:gd name="connsiteY48" fmla="*/ 4867490 h 4867490"/>
              <a:gd name="connsiteX49" fmla="*/ 0 w 9144000"/>
              <a:gd name="connsiteY49" fmla="*/ 4867490 h 4867490"/>
              <a:gd name="connsiteX50" fmla="*/ 0 w 9144000"/>
              <a:gd name="connsiteY50" fmla="*/ 0 h 4867490"/>
              <a:gd name="connsiteX0" fmla="*/ 0 w 9144000"/>
              <a:gd name="connsiteY0" fmla="*/ 0 h 4867490"/>
              <a:gd name="connsiteX1" fmla="*/ 397550 w 9144000"/>
              <a:gd name="connsiteY1" fmla="*/ 0 h 4867490"/>
              <a:gd name="connsiteX2" fmla="*/ 397550 w 9144000"/>
              <a:gd name="connsiteY2" fmla="*/ 397550 h 4867490"/>
              <a:gd name="connsiteX3" fmla="*/ 795010 w 9144000"/>
              <a:gd name="connsiteY3" fmla="*/ 397550 h 4867490"/>
              <a:gd name="connsiteX4" fmla="*/ 795010 w 9144000"/>
              <a:gd name="connsiteY4" fmla="*/ 0 h 4867490"/>
              <a:gd name="connsiteX5" fmla="*/ 1192560 w 9144000"/>
              <a:gd name="connsiteY5" fmla="*/ 0 h 4867490"/>
              <a:gd name="connsiteX6" fmla="*/ 1192560 w 9144000"/>
              <a:gd name="connsiteY6" fmla="*/ 397550 h 4867490"/>
              <a:gd name="connsiteX7" fmla="*/ 1590110 w 9144000"/>
              <a:gd name="connsiteY7" fmla="*/ 397550 h 4867490"/>
              <a:gd name="connsiteX8" fmla="*/ 1590110 w 9144000"/>
              <a:gd name="connsiteY8" fmla="*/ 0 h 4867490"/>
              <a:gd name="connsiteX9" fmla="*/ 1987570 w 9144000"/>
              <a:gd name="connsiteY9" fmla="*/ 0 h 4867490"/>
              <a:gd name="connsiteX10" fmla="*/ 1987570 w 9144000"/>
              <a:gd name="connsiteY10" fmla="*/ 397550 h 4867490"/>
              <a:gd name="connsiteX11" fmla="*/ 2385120 w 9144000"/>
              <a:gd name="connsiteY11" fmla="*/ 397550 h 4867490"/>
              <a:gd name="connsiteX12" fmla="*/ 2385120 w 9144000"/>
              <a:gd name="connsiteY12" fmla="*/ 0 h 4867490"/>
              <a:gd name="connsiteX13" fmla="*/ 2782669 w 9144000"/>
              <a:gd name="connsiteY13" fmla="*/ 0 h 4867490"/>
              <a:gd name="connsiteX14" fmla="*/ 2782669 w 9144000"/>
              <a:gd name="connsiteY14" fmla="*/ 397550 h 4867490"/>
              <a:gd name="connsiteX15" fmla="*/ 3180130 w 9144000"/>
              <a:gd name="connsiteY15" fmla="*/ 397550 h 4867490"/>
              <a:gd name="connsiteX16" fmla="*/ 3180130 w 9144000"/>
              <a:gd name="connsiteY16" fmla="*/ 0 h 4867490"/>
              <a:gd name="connsiteX17" fmla="*/ 3577679 w 9144000"/>
              <a:gd name="connsiteY17" fmla="*/ 0 h 4867490"/>
              <a:gd name="connsiteX18" fmla="*/ 3577679 w 9144000"/>
              <a:gd name="connsiteY18" fmla="*/ 397550 h 4867490"/>
              <a:gd name="connsiteX19" fmla="*/ 3975140 w 9144000"/>
              <a:gd name="connsiteY19" fmla="*/ 397550 h 4867490"/>
              <a:gd name="connsiteX20" fmla="*/ 3975140 w 9144000"/>
              <a:gd name="connsiteY20" fmla="*/ 0 h 4867490"/>
              <a:gd name="connsiteX21" fmla="*/ 4372690 w 9144000"/>
              <a:gd name="connsiteY21" fmla="*/ 0 h 4867490"/>
              <a:gd name="connsiteX22" fmla="*/ 4372690 w 9144000"/>
              <a:gd name="connsiteY22" fmla="*/ 397550 h 4867490"/>
              <a:gd name="connsiteX23" fmla="*/ 4770239 w 9144000"/>
              <a:gd name="connsiteY23" fmla="*/ 397550 h 4867490"/>
              <a:gd name="connsiteX24" fmla="*/ 4770239 w 9144000"/>
              <a:gd name="connsiteY24" fmla="*/ 0 h 4867490"/>
              <a:gd name="connsiteX25" fmla="*/ 5167700 w 9144000"/>
              <a:gd name="connsiteY25" fmla="*/ 0 h 4867490"/>
              <a:gd name="connsiteX26" fmla="*/ 5167700 w 9144000"/>
              <a:gd name="connsiteY26" fmla="*/ 397550 h 4867490"/>
              <a:gd name="connsiteX27" fmla="*/ 5565249 w 9144000"/>
              <a:gd name="connsiteY27" fmla="*/ 397550 h 4867490"/>
              <a:gd name="connsiteX28" fmla="*/ 5565249 w 9144000"/>
              <a:gd name="connsiteY28" fmla="*/ 0 h 4867490"/>
              <a:gd name="connsiteX29" fmla="*/ 5962799 w 9144000"/>
              <a:gd name="connsiteY29" fmla="*/ 0 h 4867490"/>
              <a:gd name="connsiteX30" fmla="*/ 5962799 w 9144000"/>
              <a:gd name="connsiteY30" fmla="*/ 397550 h 4867490"/>
              <a:gd name="connsiteX31" fmla="*/ 6360260 w 9144000"/>
              <a:gd name="connsiteY31" fmla="*/ 397550 h 4867490"/>
              <a:gd name="connsiteX32" fmla="*/ 6360260 w 9144000"/>
              <a:gd name="connsiteY32" fmla="*/ 0 h 4867490"/>
              <a:gd name="connsiteX33" fmla="*/ 6757809 w 9144000"/>
              <a:gd name="connsiteY33" fmla="*/ 0 h 4867490"/>
              <a:gd name="connsiteX34" fmla="*/ 6757809 w 9144000"/>
              <a:gd name="connsiteY34" fmla="*/ 397550 h 4867490"/>
              <a:gd name="connsiteX35" fmla="*/ 7155269 w 9144000"/>
              <a:gd name="connsiteY35" fmla="*/ 397550 h 4867490"/>
              <a:gd name="connsiteX36" fmla="*/ 7155269 w 9144000"/>
              <a:gd name="connsiteY36" fmla="*/ 0 h 4867490"/>
              <a:gd name="connsiteX37" fmla="*/ 7552819 w 9144000"/>
              <a:gd name="connsiteY37" fmla="*/ 0 h 4867490"/>
              <a:gd name="connsiteX38" fmla="*/ 7552819 w 9144000"/>
              <a:gd name="connsiteY38" fmla="*/ 397550 h 4867490"/>
              <a:gd name="connsiteX39" fmla="*/ 7950280 w 9144000"/>
              <a:gd name="connsiteY39" fmla="*/ 397550 h 4867490"/>
              <a:gd name="connsiteX40" fmla="*/ 7950280 w 9144000"/>
              <a:gd name="connsiteY40" fmla="*/ 0 h 4867490"/>
              <a:gd name="connsiteX41" fmla="*/ 8347830 w 9144000"/>
              <a:gd name="connsiteY41" fmla="*/ 0 h 4867490"/>
              <a:gd name="connsiteX42" fmla="*/ 8347830 w 9144000"/>
              <a:gd name="connsiteY42" fmla="*/ 397550 h 4867490"/>
              <a:gd name="connsiteX43" fmla="*/ 8745379 w 9144000"/>
              <a:gd name="connsiteY43" fmla="*/ 397550 h 4867490"/>
              <a:gd name="connsiteX44" fmla="*/ 8745379 w 9144000"/>
              <a:gd name="connsiteY44" fmla="*/ 0 h 4867490"/>
              <a:gd name="connsiteX45" fmla="*/ 9142839 w 9144000"/>
              <a:gd name="connsiteY45" fmla="*/ 0 h 4867490"/>
              <a:gd name="connsiteX46" fmla="*/ 9142839 w 9144000"/>
              <a:gd name="connsiteY46" fmla="*/ 1090620 h 4867490"/>
              <a:gd name="connsiteX47" fmla="*/ 9144000 w 9144000"/>
              <a:gd name="connsiteY47" fmla="*/ 4867490 h 4867490"/>
              <a:gd name="connsiteX48" fmla="*/ 0 w 9144000"/>
              <a:gd name="connsiteY48" fmla="*/ 4867490 h 4867490"/>
              <a:gd name="connsiteX49" fmla="*/ 0 w 9144000"/>
              <a:gd name="connsiteY49" fmla="*/ 0 h 4867490"/>
              <a:gd name="connsiteX0" fmla="*/ 0 w 9144000"/>
              <a:gd name="connsiteY0" fmla="*/ 0 h 4867490"/>
              <a:gd name="connsiteX1" fmla="*/ 397550 w 9144000"/>
              <a:gd name="connsiteY1" fmla="*/ 0 h 4867490"/>
              <a:gd name="connsiteX2" fmla="*/ 397550 w 9144000"/>
              <a:gd name="connsiteY2" fmla="*/ 397550 h 4867490"/>
              <a:gd name="connsiteX3" fmla="*/ 795010 w 9144000"/>
              <a:gd name="connsiteY3" fmla="*/ 397550 h 4867490"/>
              <a:gd name="connsiteX4" fmla="*/ 795010 w 9144000"/>
              <a:gd name="connsiteY4" fmla="*/ 0 h 4867490"/>
              <a:gd name="connsiteX5" fmla="*/ 1192560 w 9144000"/>
              <a:gd name="connsiteY5" fmla="*/ 0 h 4867490"/>
              <a:gd name="connsiteX6" fmla="*/ 1192560 w 9144000"/>
              <a:gd name="connsiteY6" fmla="*/ 397550 h 4867490"/>
              <a:gd name="connsiteX7" fmla="*/ 1590110 w 9144000"/>
              <a:gd name="connsiteY7" fmla="*/ 397550 h 4867490"/>
              <a:gd name="connsiteX8" fmla="*/ 1590110 w 9144000"/>
              <a:gd name="connsiteY8" fmla="*/ 0 h 4867490"/>
              <a:gd name="connsiteX9" fmla="*/ 1987570 w 9144000"/>
              <a:gd name="connsiteY9" fmla="*/ 0 h 4867490"/>
              <a:gd name="connsiteX10" fmla="*/ 1987570 w 9144000"/>
              <a:gd name="connsiteY10" fmla="*/ 397550 h 4867490"/>
              <a:gd name="connsiteX11" fmla="*/ 2385120 w 9144000"/>
              <a:gd name="connsiteY11" fmla="*/ 397550 h 4867490"/>
              <a:gd name="connsiteX12" fmla="*/ 2385120 w 9144000"/>
              <a:gd name="connsiteY12" fmla="*/ 0 h 4867490"/>
              <a:gd name="connsiteX13" fmla="*/ 2782669 w 9144000"/>
              <a:gd name="connsiteY13" fmla="*/ 0 h 4867490"/>
              <a:gd name="connsiteX14" fmla="*/ 2782669 w 9144000"/>
              <a:gd name="connsiteY14" fmla="*/ 397550 h 4867490"/>
              <a:gd name="connsiteX15" fmla="*/ 3180130 w 9144000"/>
              <a:gd name="connsiteY15" fmla="*/ 397550 h 4867490"/>
              <a:gd name="connsiteX16" fmla="*/ 3180130 w 9144000"/>
              <a:gd name="connsiteY16" fmla="*/ 0 h 4867490"/>
              <a:gd name="connsiteX17" fmla="*/ 3577679 w 9144000"/>
              <a:gd name="connsiteY17" fmla="*/ 0 h 4867490"/>
              <a:gd name="connsiteX18" fmla="*/ 3577679 w 9144000"/>
              <a:gd name="connsiteY18" fmla="*/ 397550 h 4867490"/>
              <a:gd name="connsiteX19" fmla="*/ 3975140 w 9144000"/>
              <a:gd name="connsiteY19" fmla="*/ 397550 h 4867490"/>
              <a:gd name="connsiteX20" fmla="*/ 3975140 w 9144000"/>
              <a:gd name="connsiteY20" fmla="*/ 0 h 4867490"/>
              <a:gd name="connsiteX21" fmla="*/ 4372690 w 9144000"/>
              <a:gd name="connsiteY21" fmla="*/ 0 h 4867490"/>
              <a:gd name="connsiteX22" fmla="*/ 4372690 w 9144000"/>
              <a:gd name="connsiteY22" fmla="*/ 397550 h 4867490"/>
              <a:gd name="connsiteX23" fmla="*/ 4770239 w 9144000"/>
              <a:gd name="connsiteY23" fmla="*/ 397550 h 4867490"/>
              <a:gd name="connsiteX24" fmla="*/ 4770239 w 9144000"/>
              <a:gd name="connsiteY24" fmla="*/ 0 h 4867490"/>
              <a:gd name="connsiteX25" fmla="*/ 5167700 w 9144000"/>
              <a:gd name="connsiteY25" fmla="*/ 0 h 4867490"/>
              <a:gd name="connsiteX26" fmla="*/ 5167700 w 9144000"/>
              <a:gd name="connsiteY26" fmla="*/ 397550 h 4867490"/>
              <a:gd name="connsiteX27" fmla="*/ 5565249 w 9144000"/>
              <a:gd name="connsiteY27" fmla="*/ 397550 h 4867490"/>
              <a:gd name="connsiteX28" fmla="*/ 5565249 w 9144000"/>
              <a:gd name="connsiteY28" fmla="*/ 0 h 4867490"/>
              <a:gd name="connsiteX29" fmla="*/ 5962799 w 9144000"/>
              <a:gd name="connsiteY29" fmla="*/ 0 h 4867490"/>
              <a:gd name="connsiteX30" fmla="*/ 5962799 w 9144000"/>
              <a:gd name="connsiteY30" fmla="*/ 397550 h 4867490"/>
              <a:gd name="connsiteX31" fmla="*/ 6360260 w 9144000"/>
              <a:gd name="connsiteY31" fmla="*/ 397550 h 4867490"/>
              <a:gd name="connsiteX32" fmla="*/ 6360260 w 9144000"/>
              <a:gd name="connsiteY32" fmla="*/ 0 h 4867490"/>
              <a:gd name="connsiteX33" fmla="*/ 6757809 w 9144000"/>
              <a:gd name="connsiteY33" fmla="*/ 0 h 4867490"/>
              <a:gd name="connsiteX34" fmla="*/ 6757809 w 9144000"/>
              <a:gd name="connsiteY34" fmla="*/ 397550 h 4867490"/>
              <a:gd name="connsiteX35" fmla="*/ 7155269 w 9144000"/>
              <a:gd name="connsiteY35" fmla="*/ 397550 h 4867490"/>
              <a:gd name="connsiteX36" fmla="*/ 7155269 w 9144000"/>
              <a:gd name="connsiteY36" fmla="*/ 0 h 4867490"/>
              <a:gd name="connsiteX37" fmla="*/ 7552819 w 9144000"/>
              <a:gd name="connsiteY37" fmla="*/ 0 h 4867490"/>
              <a:gd name="connsiteX38" fmla="*/ 7552819 w 9144000"/>
              <a:gd name="connsiteY38" fmla="*/ 397550 h 4867490"/>
              <a:gd name="connsiteX39" fmla="*/ 7950280 w 9144000"/>
              <a:gd name="connsiteY39" fmla="*/ 397550 h 4867490"/>
              <a:gd name="connsiteX40" fmla="*/ 7950280 w 9144000"/>
              <a:gd name="connsiteY40" fmla="*/ 0 h 4867490"/>
              <a:gd name="connsiteX41" fmla="*/ 8347830 w 9144000"/>
              <a:gd name="connsiteY41" fmla="*/ 0 h 4867490"/>
              <a:gd name="connsiteX42" fmla="*/ 8347830 w 9144000"/>
              <a:gd name="connsiteY42" fmla="*/ 397550 h 4867490"/>
              <a:gd name="connsiteX43" fmla="*/ 8745379 w 9144000"/>
              <a:gd name="connsiteY43" fmla="*/ 397550 h 4867490"/>
              <a:gd name="connsiteX44" fmla="*/ 8745379 w 9144000"/>
              <a:gd name="connsiteY44" fmla="*/ 0 h 4867490"/>
              <a:gd name="connsiteX45" fmla="*/ 9142839 w 9144000"/>
              <a:gd name="connsiteY45" fmla="*/ 0 h 4867490"/>
              <a:gd name="connsiteX46" fmla="*/ 9144000 w 9144000"/>
              <a:gd name="connsiteY46" fmla="*/ 4867490 h 4867490"/>
              <a:gd name="connsiteX47" fmla="*/ 0 w 9144000"/>
              <a:gd name="connsiteY47" fmla="*/ 4867490 h 4867490"/>
              <a:gd name="connsiteX48" fmla="*/ 0 w 9144000"/>
              <a:gd name="connsiteY48" fmla="*/ 0 h 48674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9144000" h="4867490">
                <a:moveTo>
                  <a:pt x="0" y="0"/>
                </a:moveTo>
                <a:lnTo>
                  <a:pt x="397550" y="0"/>
                </a:lnTo>
                <a:lnTo>
                  <a:pt x="397550" y="397550"/>
                </a:lnTo>
                <a:lnTo>
                  <a:pt x="795010" y="397550"/>
                </a:lnTo>
                <a:lnTo>
                  <a:pt x="795010" y="0"/>
                </a:lnTo>
                <a:lnTo>
                  <a:pt x="1192560" y="0"/>
                </a:lnTo>
                <a:lnTo>
                  <a:pt x="1192560" y="397550"/>
                </a:lnTo>
                <a:lnTo>
                  <a:pt x="1590110" y="397550"/>
                </a:lnTo>
                <a:lnTo>
                  <a:pt x="1590110" y="0"/>
                </a:lnTo>
                <a:lnTo>
                  <a:pt x="1987570" y="0"/>
                </a:lnTo>
                <a:lnTo>
                  <a:pt x="1987570" y="397550"/>
                </a:lnTo>
                <a:lnTo>
                  <a:pt x="2385120" y="397550"/>
                </a:lnTo>
                <a:lnTo>
                  <a:pt x="2385120" y="0"/>
                </a:lnTo>
                <a:lnTo>
                  <a:pt x="2782669" y="0"/>
                </a:lnTo>
                <a:lnTo>
                  <a:pt x="2782669" y="397550"/>
                </a:lnTo>
                <a:lnTo>
                  <a:pt x="3180130" y="397550"/>
                </a:lnTo>
                <a:lnTo>
                  <a:pt x="3180130" y="0"/>
                </a:lnTo>
                <a:lnTo>
                  <a:pt x="3577679" y="0"/>
                </a:lnTo>
                <a:lnTo>
                  <a:pt x="3577679" y="397550"/>
                </a:lnTo>
                <a:lnTo>
                  <a:pt x="3975140" y="397550"/>
                </a:lnTo>
                <a:lnTo>
                  <a:pt x="3975140" y="0"/>
                </a:lnTo>
                <a:lnTo>
                  <a:pt x="4372690" y="0"/>
                </a:lnTo>
                <a:lnTo>
                  <a:pt x="4372690" y="397550"/>
                </a:lnTo>
                <a:lnTo>
                  <a:pt x="4770239" y="397550"/>
                </a:lnTo>
                <a:lnTo>
                  <a:pt x="4770239" y="0"/>
                </a:lnTo>
                <a:lnTo>
                  <a:pt x="5167700" y="0"/>
                </a:lnTo>
                <a:lnTo>
                  <a:pt x="5167700" y="397550"/>
                </a:lnTo>
                <a:lnTo>
                  <a:pt x="5565249" y="397550"/>
                </a:lnTo>
                <a:lnTo>
                  <a:pt x="5565249" y="0"/>
                </a:lnTo>
                <a:lnTo>
                  <a:pt x="5962799" y="0"/>
                </a:lnTo>
                <a:lnTo>
                  <a:pt x="5962799" y="397550"/>
                </a:lnTo>
                <a:lnTo>
                  <a:pt x="6360260" y="397550"/>
                </a:lnTo>
                <a:lnTo>
                  <a:pt x="6360260" y="0"/>
                </a:lnTo>
                <a:lnTo>
                  <a:pt x="6757809" y="0"/>
                </a:lnTo>
                <a:lnTo>
                  <a:pt x="6757809" y="397550"/>
                </a:lnTo>
                <a:lnTo>
                  <a:pt x="7155269" y="397550"/>
                </a:lnTo>
                <a:lnTo>
                  <a:pt x="7155269" y="0"/>
                </a:lnTo>
                <a:lnTo>
                  <a:pt x="7552819" y="0"/>
                </a:lnTo>
                <a:lnTo>
                  <a:pt x="7552819" y="397550"/>
                </a:lnTo>
                <a:lnTo>
                  <a:pt x="7950280" y="397550"/>
                </a:lnTo>
                <a:lnTo>
                  <a:pt x="7950280" y="0"/>
                </a:lnTo>
                <a:lnTo>
                  <a:pt x="8347830" y="0"/>
                </a:lnTo>
                <a:lnTo>
                  <a:pt x="8347830" y="397550"/>
                </a:lnTo>
                <a:lnTo>
                  <a:pt x="8745379" y="397550"/>
                </a:lnTo>
                <a:lnTo>
                  <a:pt x="8745379" y="0"/>
                </a:lnTo>
                <a:lnTo>
                  <a:pt x="9142839" y="0"/>
                </a:lnTo>
                <a:lnTo>
                  <a:pt x="9144000" y="4867490"/>
                </a:lnTo>
                <a:lnTo>
                  <a:pt x="0" y="4867490"/>
                </a:lnTo>
                <a:lnTo>
                  <a:pt x="0" y="0"/>
                </a:lnTo>
                <a:close/>
              </a:path>
            </a:pathLst>
          </a:custGeom>
          <a:solidFill>
            <a:schemeClr val="bg2"/>
          </a:solidFill>
          <a:ln w="8930"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53A67620-2C67-4EEF-BB9F-57C926320BDF}"/>
              </a:ext>
            </a:extLst>
          </p:cNvPr>
          <p:cNvSpPr>
            <a:spLocks noGrp="1"/>
          </p:cNvSpPr>
          <p:nvPr>
            <p:ph type="ctrTitle" hasCustomPrompt="1"/>
          </p:nvPr>
        </p:nvSpPr>
        <p:spPr>
          <a:xfrm>
            <a:off x="395287" y="3089041"/>
            <a:ext cx="8353425" cy="761747"/>
          </a:xfrm>
        </p:spPr>
        <p:txBody>
          <a:bodyPr wrap="square" anchor="t" anchorCtr="0">
            <a:spAutoFit/>
          </a:bodyPr>
          <a:lstStyle>
            <a:lvl1pPr algn="l">
              <a:defRPr sz="5500" spc="0" baseline="0">
                <a:solidFill>
                  <a:schemeClr val="bg1"/>
                </a:solidFill>
              </a:defRPr>
            </a:lvl1pPr>
          </a:lstStyle>
          <a:p>
            <a:r>
              <a:rPr lang="nl-NL"/>
              <a:t>Titel</a:t>
            </a:r>
          </a:p>
        </p:txBody>
      </p:sp>
      <p:sp>
        <p:nvSpPr>
          <p:cNvPr id="3" name="Ondertitel 2">
            <a:extLst>
              <a:ext uri="{FF2B5EF4-FFF2-40B4-BE49-F238E27FC236}">
                <a16:creationId xmlns:a16="http://schemas.microsoft.com/office/drawing/2014/main" id="{4F5CA6A7-7FC3-4D15-97F3-B92CF935A45C}"/>
              </a:ext>
            </a:extLst>
          </p:cNvPr>
          <p:cNvSpPr>
            <a:spLocks noGrp="1"/>
          </p:cNvSpPr>
          <p:nvPr>
            <p:ph type="subTitle" idx="1" hasCustomPrompt="1"/>
          </p:nvPr>
        </p:nvSpPr>
        <p:spPr>
          <a:xfrm>
            <a:off x="395287" y="3817386"/>
            <a:ext cx="8353425" cy="495713"/>
          </a:xfrm>
        </p:spPr>
        <p:txBody>
          <a:bodyPr wrap="square" anchor="t" anchorCtr="0">
            <a:spAutoFit/>
          </a:bodyPr>
          <a:lstStyle>
            <a:lvl1pPr marL="0" indent="0" algn="l">
              <a:buNone/>
              <a:defRPr sz="3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Subtitel</a:t>
            </a:r>
          </a:p>
        </p:txBody>
      </p:sp>
      <p:pic>
        <p:nvPicPr>
          <p:cNvPr id="21" name="Graphic 20">
            <a:extLst>
              <a:ext uri="{FF2B5EF4-FFF2-40B4-BE49-F238E27FC236}">
                <a16:creationId xmlns:a16="http://schemas.microsoft.com/office/drawing/2014/main" id="{D8577374-1611-4DFA-AAF1-E0059BA45E0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5709" y="398145"/>
            <a:ext cx="1435763" cy="792480"/>
          </a:xfrm>
          <a:prstGeom prst="rect">
            <a:avLst/>
          </a:prstGeom>
        </p:spPr>
      </p:pic>
    </p:spTree>
    <p:extLst>
      <p:ext uri="{BB962C8B-B14F-4D97-AF65-F5344CB8AC3E}">
        <p14:creationId xmlns:p14="http://schemas.microsoft.com/office/powerpoint/2010/main" val="550857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dia optie 3">
    <p:bg>
      <p:bgPr>
        <a:solidFill>
          <a:schemeClr val="bg2"/>
        </a:solidFill>
        <a:effectLst/>
      </p:bgPr>
    </p:bg>
    <p:spTree>
      <p:nvGrpSpPr>
        <p:cNvPr id="1" name=""/>
        <p:cNvGrpSpPr/>
        <p:nvPr/>
      </p:nvGrpSpPr>
      <p:grpSpPr>
        <a:xfrm>
          <a:off x="0" y="0"/>
          <a:ext cx="0" cy="0"/>
          <a:chOff x="0" y="0"/>
          <a:chExt cx="0" cy="0"/>
        </a:xfrm>
      </p:grpSpPr>
      <p:sp>
        <p:nvSpPr>
          <p:cNvPr id="13" name="Tijdelijke aanduiding voor afbeelding 12">
            <a:extLst>
              <a:ext uri="{FF2B5EF4-FFF2-40B4-BE49-F238E27FC236}">
                <a16:creationId xmlns:a16="http://schemas.microsoft.com/office/drawing/2014/main" id="{7C5B059D-8309-4E65-B4C8-597849D7B190}"/>
              </a:ext>
            </a:extLst>
          </p:cNvPr>
          <p:cNvSpPr>
            <a:spLocks noGrp="1"/>
          </p:cNvSpPr>
          <p:nvPr>
            <p:ph type="pic" sz="quarter" idx="10" hasCustomPrompt="1"/>
          </p:nvPr>
        </p:nvSpPr>
        <p:spPr>
          <a:xfrm>
            <a:off x="4367003" y="0"/>
            <a:ext cx="4776997" cy="6858000"/>
          </a:xfrm>
          <a:custGeom>
            <a:avLst/>
            <a:gdLst>
              <a:gd name="connsiteX0" fmla="*/ 1112232 w 5486400"/>
              <a:gd name="connsiteY0" fmla="*/ 0 h 6858000"/>
              <a:gd name="connsiteX1" fmla="*/ 5486400 w 5486400"/>
              <a:gd name="connsiteY1" fmla="*/ 0 h 6858000"/>
              <a:gd name="connsiteX2" fmla="*/ 5486400 w 5486400"/>
              <a:gd name="connsiteY2" fmla="*/ 6858000 h 6858000"/>
              <a:gd name="connsiteX3" fmla="*/ 0 w 5486400"/>
              <a:gd name="connsiteY3" fmla="*/ 6858000 h 6858000"/>
              <a:gd name="connsiteX4" fmla="*/ 0 w 5486400"/>
              <a:gd name="connsiteY4" fmla="*/ 6851044 h 6858000"/>
              <a:gd name="connsiteX5" fmla="*/ 709403 w 5486400"/>
              <a:gd name="connsiteY5" fmla="*/ 6851044 h 6858000"/>
              <a:gd name="connsiteX6" fmla="*/ 709403 w 5486400"/>
              <a:gd name="connsiteY6" fmla="*/ 6856841 h 6858000"/>
              <a:gd name="connsiteX7" fmla="*/ 1112232 w 5486400"/>
              <a:gd name="connsiteY7" fmla="*/ 6856841 h 6858000"/>
              <a:gd name="connsiteX8" fmla="*/ 1112232 w 5486400"/>
              <a:gd name="connsiteY8" fmla="*/ 6454012 h 6858000"/>
              <a:gd name="connsiteX9" fmla="*/ 709403 w 5486400"/>
              <a:gd name="connsiteY9" fmla="*/ 6454012 h 6858000"/>
              <a:gd name="connsiteX10" fmla="*/ 709403 w 5486400"/>
              <a:gd name="connsiteY10" fmla="*/ 6050112 h 6858000"/>
              <a:gd name="connsiteX11" fmla="*/ 1112232 w 5486400"/>
              <a:gd name="connsiteY11" fmla="*/ 6050112 h 6858000"/>
              <a:gd name="connsiteX12" fmla="*/ 1112232 w 5486400"/>
              <a:gd name="connsiteY12" fmla="*/ 5647282 h 6858000"/>
              <a:gd name="connsiteX13" fmla="*/ 709403 w 5486400"/>
              <a:gd name="connsiteY13" fmla="*/ 5647282 h 6858000"/>
              <a:gd name="connsiteX14" fmla="*/ 709403 w 5486400"/>
              <a:gd name="connsiteY14" fmla="*/ 5243383 h 6858000"/>
              <a:gd name="connsiteX15" fmla="*/ 1112232 w 5486400"/>
              <a:gd name="connsiteY15" fmla="*/ 5243383 h 6858000"/>
              <a:gd name="connsiteX16" fmla="*/ 1112232 w 5486400"/>
              <a:gd name="connsiteY16" fmla="*/ 4840553 h 6858000"/>
              <a:gd name="connsiteX17" fmla="*/ 709403 w 5486400"/>
              <a:gd name="connsiteY17" fmla="*/ 4840553 h 6858000"/>
              <a:gd name="connsiteX18" fmla="*/ 709403 w 5486400"/>
              <a:gd name="connsiteY18" fmla="*/ 4436565 h 6858000"/>
              <a:gd name="connsiteX19" fmla="*/ 1112232 w 5486400"/>
              <a:gd name="connsiteY19" fmla="*/ 4436565 h 6858000"/>
              <a:gd name="connsiteX20" fmla="*/ 1112232 w 5486400"/>
              <a:gd name="connsiteY20" fmla="*/ 4033735 h 6858000"/>
              <a:gd name="connsiteX21" fmla="*/ 709403 w 5486400"/>
              <a:gd name="connsiteY21" fmla="*/ 4033735 h 6858000"/>
              <a:gd name="connsiteX22" fmla="*/ 709403 w 5486400"/>
              <a:gd name="connsiteY22" fmla="*/ 3629835 h 6858000"/>
              <a:gd name="connsiteX23" fmla="*/ 1112232 w 5486400"/>
              <a:gd name="connsiteY23" fmla="*/ 3629835 h 6858000"/>
              <a:gd name="connsiteX24" fmla="*/ 1112232 w 5486400"/>
              <a:gd name="connsiteY24" fmla="*/ 3227006 h 6858000"/>
              <a:gd name="connsiteX25" fmla="*/ 709403 w 5486400"/>
              <a:gd name="connsiteY25" fmla="*/ 3227006 h 6858000"/>
              <a:gd name="connsiteX26" fmla="*/ 709403 w 5486400"/>
              <a:gd name="connsiteY26" fmla="*/ 2823106 h 6858000"/>
              <a:gd name="connsiteX27" fmla="*/ 1112232 w 5486400"/>
              <a:gd name="connsiteY27" fmla="*/ 2823106 h 6858000"/>
              <a:gd name="connsiteX28" fmla="*/ 1112232 w 5486400"/>
              <a:gd name="connsiteY28" fmla="*/ 2420277 h 6858000"/>
              <a:gd name="connsiteX29" fmla="*/ 709403 w 5486400"/>
              <a:gd name="connsiteY29" fmla="*/ 2420277 h 6858000"/>
              <a:gd name="connsiteX30" fmla="*/ 709403 w 5486400"/>
              <a:gd name="connsiteY30" fmla="*/ 2016377 h 6858000"/>
              <a:gd name="connsiteX31" fmla="*/ 1112232 w 5486400"/>
              <a:gd name="connsiteY31" fmla="*/ 2016377 h 6858000"/>
              <a:gd name="connsiteX32" fmla="*/ 1112232 w 5486400"/>
              <a:gd name="connsiteY32" fmla="*/ 1613458 h 6858000"/>
              <a:gd name="connsiteX33" fmla="*/ 709403 w 5486400"/>
              <a:gd name="connsiteY33" fmla="*/ 1613458 h 6858000"/>
              <a:gd name="connsiteX34" fmla="*/ 709403 w 5486400"/>
              <a:gd name="connsiteY34" fmla="*/ 1209559 h 6858000"/>
              <a:gd name="connsiteX35" fmla="*/ 1112232 w 5486400"/>
              <a:gd name="connsiteY35" fmla="*/ 1209559 h 6858000"/>
              <a:gd name="connsiteX36" fmla="*/ 1112232 w 5486400"/>
              <a:gd name="connsiteY36" fmla="*/ 806729 h 6858000"/>
              <a:gd name="connsiteX37" fmla="*/ 709403 w 5486400"/>
              <a:gd name="connsiteY37" fmla="*/ 806729 h 6858000"/>
              <a:gd name="connsiteX38" fmla="*/ 709403 w 5486400"/>
              <a:gd name="connsiteY38" fmla="*/ 402829 h 6858000"/>
              <a:gd name="connsiteX39" fmla="*/ 1112232 w 5486400"/>
              <a:gd name="connsiteY39" fmla="*/ 402829 h 6858000"/>
              <a:gd name="connsiteX40" fmla="*/ 0 w 5486400"/>
              <a:gd name="connsiteY40" fmla="*/ 0 h 6858000"/>
              <a:gd name="connsiteX41" fmla="*/ 709403 w 5486400"/>
              <a:gd name="connsiteY41" fmla="*/ 0 h 6858000"/>
              <a:gd name="connsiteX42" fmla="*/ 709403 w 5486400"/>
              <a:gd name="connsiteY42" fmla="*/ 2943 h 6858000"/>
              <a:gd name="connsiteX43" fmla="*/ 0 w 5486400"/>
              <a:gd name="connsiteY43" fmla="*/ 2943 h 6858000"/>
              <a:gd name="connsiteX0" fmla="*/ 1112232 w 5486400"/>
              <a:gd name="connsiteY0" fmla="*/ 0 h 6858000"/>
              <a:gd name="connsiteX1" fmla="*/ 5486400 w 5486400"/>
              <a:gd name="connsiteY1" fmla="*/ 0 h 6858000"/>
              <a:gd name="connsiteX2" fmla="*/ 5486400 w 5486400"/>
              <a:gd name="connsiteY2" fmla="*/ 6858000 h 6858000"/>
              <a:gd name="connsiteX3" fmla="*/ 0 w 5486400"/>
              <a:gd name="connsiteY3" fmla="*/ 6858000 h 6858000"/>
              <a:gd name="connsiteX4" fmla="*/ 709403 w 5486400"/>
              <a:gd name="connsiteY4" fmla="*/ 6851044 h 6858000"/>
              <a:gd name="connsiteX5" fmla="*/ 709403 w 5486400"/>
              <a:gd name="connsiteY5" fmla="*/ 6856841 h 6858000"/>
              <a:gd name="connsiteX6" fmla="*/ 1112232 w 5486400"/>
              <a:gd name="connsiteY6" fmla="*/ 6856841 h 6858000"/>
              <a:gd name="connsiteX7" fmla="*/ 1112232 w 5486400"/>
              <a:gd name="connsiteY7" fmla="*/ 6454012 h 6858000"/>
              <a:gd name="connsiteX8" fmla="*/ 709403 w 5486400"/>
              <a:gd name="connsiteY8" fmla="*/ 6454012 h 6858000"/>
              <a:gd name="connsiteX9" fmla="*/ 709403 w 5486400"/>
              <a:gd name="connsiteY9" fmla="*/ 6050112 h 6858000"/>
              <a:gd name="connsiteX10" fmla="*/ 1112232 w 5486400"/>
              <a:gd name="connsiteY10" fmla="*/ 6050112 h 6858000"/>
              <a:gd name="connsiteX11" fmla="*/ 1112232 w 5486400"/>
              <a:gd name="connsiteY11" fmla="*/ 5647282 h 6858000"/>
              <a:gd name="connsiteX12" fmla="*/ 709403 w 5486400"/>
              <a:gd name="connsiteY12" fmla="*/ 5647282 h 6858000"/>
              <a:gd name="connsiteX13" fmla="*/ 709403 w 5486400"/>
              <a:gd name="connsiteY13" fmla="*/ 5243383 h 6858000"/>
              <a:gd name="connsiteX14" fmla="*/ 1112232 w 5486400"/>
              <a:gd name="connsiteY14" fmla="*/ 5243383 h 6858000"/>
              <a:gd name="connsiteX15" fmla="*/ 1112232 w 5486400"/>
              <a:gd name="connsiteY15" fmla="*/ 4840553 h 6858000"/>
              <a:gd name="connsiteX16" fmla="*/ 709403 w 5486400"/>
              <a:gd name="connsiteY16" fmla="*/ 4840553 h 6858000"/>
              <a:gd name="connsiteX17" fmla="*/ 709403 w 5486400"/>
              <a:gd name="connsiteY17" fmla="*/ 4436565 h 6858000"/>
              <a:gd name="connsiteX18" fmla="*/ 1112232 w 5486400"/>
              <a:gd name="connsiteY18" fmla="*/ 4436565 h 6858000"/>
              <a:gd name="connsiteX19" fmla="*/ 1112232 w 5486400"/>
              <a:gd name="connsiteY19" fmla="*/ 4033735 h 6858000"/>
              <a:gd name="connsiteX20" fmla="*/ 709403 w 5486400"/>
              <a:gd name="connsiteY20" fmla="*/ 4033735 h 6858000"/>
              <a:gd name="connsiteX21" fmla="*/ 709403 w 5486400"/>
              <a:gd name="connsiteY21" fmla="*/ 3629835 h 6858000"/>
              <a:gd name="connsiteX22" fmla="*/ 1112232 w 5486400"/>
              <a:gd name="connsiteY22" fmla="*/ 3629835 h 6858000"/>
              <a:gd name="connsiteX23" fmla="*/ 1112232 w 5486400"/>
              <a:gd name="connsiteY23" fmla="*/ 3227006 h 6858000"/>
              <a:gd name="connsiteX24" fmla="*/ 709403 w 5486400"/>
              <a:gd name="connsiteY24" fmla="*/ 3227006 h 6858000"/>
              <a:gd name="connsiteX25" fmla="*/ 709403 w 5486400"/>
              <a:gd name="connsiteY25" fmla="*/ 2823106 h 6858000"/>
              <a:gd name="connsiteX26" fmla="*/ 1112232 w 5486400"/>
              <a:gd name="connsiteY26" fmla="*/ 2823106 h 6858000"/>
              <a:gd name="connsiteX27" fmla="*/ 1112232 w 5486400"/>
              <a:gd name="connsiteY27" fmla="*/ 2420277 h 6858000"/>
              <a:gd name="connsiteX28" fmla="*/ 709403 w 5486400"/>
              <a:gd name="connsiteY28" fmla="*/ 2420277 h 6858000"/>
              <a:gd name="connsiteX29" fmla="*/ 709403 w 5486400"/>
              <a:gd name="connsiteY29" fmla="*/ 2016377 h 6858000"/>
              <a:gd name="connsiteX30" fmla="*/ 1112232 w 5486400"/>
              <a:gd name="connsiteY30" fmla="*/ 2016377 h 6858000"/>
              <a:gd name="connsiteX31" fmla="*/ 1112232 w 5486400"/>
              <a:gd name="connsiteY31" fmla="*/ 1613458 h 6858000"/>
              <a:gd name="connsiteX32" fmla="*/ 709403 w 5486400"/>
              <a:gd name="connsiteY32" fmla="*/ 1613458 h 6858000"/>
              <a:gd name="connsiteX33" fmla="*/ 709403 w 5486400"/>
              <a:gd name="connsiteY33" fmla="*/ 1209559 h 6858000"/>
              <a:gd name="connsiteX34" fmla="*/ 1112232 w 5486400"/>
              <a:gd name="connsiteY34" fmla="*/ 1209559 h 6858000"/>
              <a:gd name="connsiteX35" fmla="*/ 1112232 w 5486400"/>
              <a:gd name="connsiteY35" fmla="*/ 806729 h 6858000"/>
              <a:gd name="connsiteX36" fmla="*/ 709403 w 5486400"/>
              <a:gd name="connsiteY36" fmla="*/ 806729 h 6858000"/>
              <a:gd name="connsiteX37" fmla="*/ 709403 w 5486400"/>
              <a:gd name="connsiteY37" fmla="*/ 402829 h 6858000"/>
              <a:gd name="connsiteX38" fmla="*/ 1112232 w 5486400"/>
              <a:gd name="connsiteY38" fmla="*/ 402829 h 6858000"/>
              <a:gd name="connsiteX39" fmla="*/ 1112232 w 5486400"/>
              <a:gd name="connsiteY39" fmla="*/ 0 h 6858000"/>
              <a:gd name="connsiteX40" fmla="*/ 0 w 5486400"/>
              <a:gd name="connsiteY40" fmla="*/ 0 h 6858000"/>
              <a:gd name="connsiteX41" fmla="*/ 709403 w 5486400"/>
              <a:gd name="connsiteY41" fmla="*/ 0 h 6858000"/>
              <a:gd name="connsiteX42" fmla="*/ 709403 w 5486400"/>
              <a:gd name="connsiteY42" fmla="*/ 2943 h 6858000"/>
              <a:gd name="connsiteX43" fmla="*/ 0 w 5486400"/>
              <a:gd name="connsiteY43" fmla="*/ 2943 h 6858000"/>
              <a:gd name="connsiteX44" fmla="*/ 0 w 5486400"/>
              <a:gd name="connsiteY44" fmla="*/ 0 h 6858000"/>
              <a:gd name="connsiteX0" fmla="*/ 1112232 w 5486400"/>
              <a:gd name="connsiteY0" fmla="*/ 0 h 6858000"/>
              <a:gd name="connsiteX1" fmla="*/ 5486400 w 5486400"/>
              <a:gd name="connsiteY1" fmla="*/ 0 h 6858000"/>
              <a:gd name="connsiteX2" fmla="*/ 5486400 w 5486400"/>
              <a:gd name="connsiteY2" fmla="*/ 6858000 h 6858000"/>
              <a:gd name="connsiteX3" fmla="*/ 709403 w 5486400"/>
              <a:gd name="connsiteY3" fmla="*/ 6851044 h 6858000"/>
              <a:gd name="connsiteX4" fmla="*/ 709403 w 5486400"/>
              <a:gd name="connsiteY4" fmla="*/ 6856841 h 6858000"/>
              <a:gd name="connsiteX5" fmla="*/ 1112232 w 5486400"/>
              <a:gd name="connsiteY5" fmla="*/ 6856841 h 6858000"/>
              <a:gd name="connsiteX6" fmla="*/ 1112232 w 5486400"/>
              <a:gd name="connsiteY6" fmla="*/ 6454012 h 6858000"/>
              <a:gd name="connsiteX7" fmla="*/ 709403 w 5486400"/>
              <a:gd name="connsiteY7" fmla="*/ 6454012 h 6858000"/>
              <a:gd name="connsiteX8" fmla="*/ 709403 w 5486400"/>
              <a:gd name="connsiteY8" fmla="*/ 6050112 h 6858000"/>
              <a:gd name="connsiteX9" fmla="*/ 1112232 w 5486400"/>
              <a:gd name="connsiteY9" fmla="*/ 6050112 h 6858000"/>
              <a:gd name="connsiteX10" fmla="*/ 1112232 w 5486400"/>
              <a:gd name="connsiteY10" fmla="*/ 5647282 h 6858000"/>
              <a:gd name="connsiteX11" fmla="*/ 709403 w 5486400"/>
              <a:gd name="connsiteY11" fmla="*/ 5647282 h 6858000"/>
              <a:gd name="connsiteX12" fmla="*/ 709403 w 5486400"/>
              <a:gd name="connsiteY12" fmla="*/ 5243383 h 6858000"/>
              <a:gd name="connsiteX13" fmla="*/ 1112232 w 5486400"/>
              <a:gd name="connsiteY13" fmla="*/ 5243383 h 6858000"/>
              <a:gd name="connsiteX14" fmla="*/ 1112232 w 5486400"/>
              <a:gd name="connsiteY14" fmla="*/ 4840553 h 6858000"/>
              <a:gd name="connsiteX15" fmla="*/ 709403 w 5486400"/>
              <a:gd name="connsiteY15" fmla="*/ 4840553 h 6858000"/>
              <a:gd name="connsiteX16" fmla="*/ 709403 w 5486400"/>
              <a:gd name="connsiteY16" fmla="*/ 4436565 h 6858000"/>
              <a:gd name="connsiteX17" fmla="*/ 1112232 w 5486400"/>
              <a:gd name="connsiteY17" fmla="*/ 4436565 h 6858000"/>
              <a:gd name="connsiteX18" fmla="*/ 1112232 w 5486400"/>
              <a:gd name="connsiteY18" fmla="*/ 4033735 h 6858000"/>
              <a:gd name="connsiteX19" fmla="*/ 709403 w 5486400"/>
              <a:gd name="connsiteY19" fmla="*/ 4033735 h 6858000"/>
              <a:gd name="connsiteX20" fmla="*/ 709403 w 5486400"/>
              <a:gd name="connsiteY20" fmla="*/ 3629835 h 6858000"/>
              <a:gd name="connsiteX21" fmla="*/ 1112232 w 5486400"/>
              <a:gd name="connsiteY21" fmla="*/ 3629835 h 6858000"/>
              <a:gd name="connsiteX22" fmla="*/ 1112232 w 5486400"/>
              <a:gd name="connsiteY22" fmla="*/ 3227006 h 6858000"/>
              <a:gd name="connsiteX23" fmla="*/ 709403 w 5486400"/>
              <a:gd name="connsiteY23" fmla="*/ 3227006 h 6858000"/>
              <a:gd name="connsiteX24" fmla="*/ 709403 w 5486400"/>
              <a:gd name="connsiteY24" fmla="*/ 2823106 h 6858000"/>
              <a:gd name="connsiteX25" fmla="*/ 1112232 w 5486400"/>
              <a:gd name="connsiteY25" fmla="*/ 2823106 h 6858000"/>
              <a:gd name="connsiteX26" fmla="*/ 1112232 w 5486400"/>
              <a:gd name="connsiteY26" fmla="*/ 2420277 h 6858000"/>
              <a:gd name="connsiteX27" fmla="*/ 709403 w 5486400"/>
              <a:gd name="connsiteY27" fmla="*/ 2420277 h 6858000"/>
              <a:gd name="connsiteX28" fmla="*/ 709403 w 5486400"/>
              <a:gd name="connsiteY28" fmla="*/ 2016377 h 6858000"/>
              <a:gd name="connsiteX29" fmla="*/ 1112232 w 5486400"/>
              <a:gd name="connsiteY29" fmla="*/ 2016377 h 6858000"/>
              <a:gd name="connsiteX30" fmla="*/ 1112232 w 5486400"/>
              <a:gd name="connsiteY30" fmla="*/ 1613458 h 6858000"/>
              <a:gd name="connsiteX31" fmla="*/ 709403 w 5486400"/>
              <a:gd name="connsiteY31" fmla="*/ 1613458 h 6858000"/>
              <a:gd name="connsiteX32" fmla="*/ 709403 w 5486400"/>
              <a:gd name="connsiteY32" fmla="*/ 1209559 h 6858000"/>
              <a:gd name="connsiteX33" fmla="*/ 1112232 w 5486400"/>
              <a:gd name="connsiteY33" fmla="*/ 1209559 h 6858000"/>
              <a:gd name="connsiteX34" fmla="*/ 1112232 w 5486400"/>
              <a:gd name="connsiteY34" fmla="*/ 806729 h 6858000"/>
              <a:gd name="connsiteX35" fmla="*/ 709403 w 5486400"/>
              <a:gd name="connsiteY35" fmla="*/ 806729 h 6858000"/>
              <a:gd name="connsiteX36" fmla="*/ 709403 w 5486400"/>
              <a:gd name="connsiteY36" fmla="*/ 402829 h 6858000"/>
              <a:gd name="connsiteX37" fmla="*/ 1112232 w 5486400"/>
              <a:gd name="connsiteY37" fmla="*/ 402829 h 6858000"/>
              <a:gd name="connsiteX38" fmla="*/ 1112232 w 5486400"/>
              <a:gd name="connsiteY38" fmla="*/ 0 h 6858000"/>
              <a:gd name="connsiteX39" fmla="*/ 0 w 5486400"/>
              <a:gd name="connsiteY39" fmla="*/ 0 h 6858000"/>
              <a:gd name="connsiteX40" fmla="*/ 709403 w 5486400"/>
              <a:gd name="connsiteY40" fmla="*/ 0 h 6858000"/>
              <a:gd name="connsiteX41" fmla="*/ 709403 w 5486400"/>
              <a:gd name="connsiteY41" fmla="*/ 2943 h 6858000"/>
              <a:gd name="connsiteX42" fmla="*/ 0 w 5486400"/>
              <a:gd name="connsiteY42" fmla="*/ 2943 h 6858000"/>
              <a:gd name="connsiteX43" fmla="*/ 0 w 5486400"/>
              <a:gd name="connsiteY43" fmla="*/ 0 h 6858000"/>
              <a:gd name="connsiteX0" fmla="*/ 1112232 w 5486400"/>
              <a:gd name="connsiteY0" fmla="*/ 0 h 6858000"/>
              <a:gd name="connsiteX1" fmla="*/ 5486400 w 5486400"/>
              <a:gd name="connsiteY1" fmla="*/ 0 h 6858000"/>
              <a:gd name="connsiteX2" fmla="*/ 5486400 w 5486400"/>
              <a:gd name="connsiteY2" fmla="*/ 6858000 h 6858000"/>
              <a:gd name="connsiteX3" fmla="*/ 709403 w 5486400"/>
              <a:gd name="connsiteY3" fmla="*/ 6851044 h 6858000"/>
              <a:gd name="connsiteX4" fmla="*/ 1112232 w 5486400"/>
              <a:gd name="connsiteY4" fmla="*/ 6856841 h 6858000"/>
              <a:gd name="connsiteX5" fmla="*/ 1112232 w 5486400"/>
              <a:gd name="connsiteY5" fmla="*/ 6454012 h 6858000"/>
              <a:gd name="connsiteX6" fmla="*/ 709403 w 5486400"/>
              <a:gd name="connsiteY6" fmla="*/ 6454012 h 6858000"/>
              <a:gd name="connsiteX7" fmla="*/ 709403 w 5486400"/>
              <a:gd name="connsiteY7" fmla="*/ 6050112 h 6858000"/>
              <a:gd name="connsiteX8" fmla="*/ 1112232 w 5486400"/>
              <a:gd name="connsiteY8" fmla="*/ 6050112 h 6858000"/>
              <a:gd name="connsiteX9" fmla="*/ 1112232 w 5486400"/>
              <a:gd name="connsiteY9" fmla="*/ 5647282 h 6858000"/>
              <a:gd name="connsiteX10" fmla="*/ 709403 w 5486400"/>
              <a:gd name="connsiteY10" fmla="*/ 5647282 h 6858000"/>
              <a:gd name="connsiteX11" fmla="*/ 709403 w 5486400"/>
              <a:gd name="connsiteY11" fmla="*/ 5243383 h 6858000"/>
              <a:gd name="connsiteX12" fmla="*/ 1112232 w 5486400"/>
              <a:gd name="connsiteY12" fmla="*/ 5243383 h 6858000"/>
              <a:gd name="connsiteX13" fmla="*/ 1112232 w 5486400"/>
              <a:gd name="connsiteY13" fmla="*/ 4840553 h 6858000"/>
              <a:gd name="connsiteX14" fmla="*/ 709403 w 5486400"/>
              <a:gd name="connsiteY14" fmla="*/ 4840553 h 6858000"/>
              <a:gd name="connsiteX15" fmla="*/ 709403 w 5486400"/>
              <a:gd name="connsiteY15" fmla="*/ 4436565 h 6858000"/>
              <a:gd name="connsiteX16" fmla="*/ 1112232 w 5486400"/>
              <a:gd name="connsiteY16" fmla="*/ 4436565 h 6858000"/>
              <a:gd name="connsiteX17" fmla="*/ 1112232 w 5486400"/>
              <a:gd name="connsiteY17" fmla="*/ 4033735 h 6858000"/>
              <a:gd name="connsiteX18" fmla="*/ 709403 w 5486400"/>
              <a:gd name="connsiteY18" fmla="*/ 4033735 h 6858000"/>
              <a:gd name="connsiteX19" fmla="*/ 709403 w 5486400"/>
              <a:gd name="connsiteY19" fmla="*/ 3629835 h 6858000"/>
              <a:gd name="connsiteX20" fmla="*/ 1112232 w 5486400"/>
              <a:gd name="connsiteY20" fmla="*/ 3629835 h 6858000"/>
              <a:gd name="connsiteX21" fmla="*/ 1112232 w 5486400"/>
              <a:gd name="connsiteY21" fmla="*/ 3227006 h 6858000"/>
              <a:gd name="connsiteX22" fmla="*/ 709403 w 5486400"/>
              <a:gd name="connsiteY22" fmla="*/ 3227006 h 6858000"/>
              <a:gd name="connsiteX23" fmla="*/ 709403 w 5486400"/>
              <a:gd name="connsiteY23" fmla="*/ 2823106 h 6858000"/>
              <a:gd name="connsiteX24" fmla="*/ 1112232 w 5486400"/>
              <a:gd name="connsiteY24" fmla="*/ 2823106 h 6858000"/>
              <a:gd name="connsiteX25" fmla="*/ 1112232 w 5486400"/>
              <a:gd name="connsiteY25" fmla="*/ 2420277 h 6858000"/>
              <a:gd name="connsiteX26" fmla="*/ 709403 w 5486400"/>
              <a:gd name="connsiteY26" fmla="*/ 2420277 h 6858000"/>
              <a:gd name="connsiteX27" fmla="*/ 709403 w 5486400"/>
              <a:gd name="connsiteY27" fmla="*/ 2016377 h 6858000"/>
              <a:gd name="connsiteX28" fmla="*/ 1112232 w 5486400"/>
              <a:gd name="connsiteY28" fmla="*/ 2016377 h 6858000"/>
              <a:gd name="connsiteX29" fmla="*/ 1112232 w 5486400"/>
              <a:gd name="connsiteY29" fmla="*/ 1613458 h 6858000"/>
              <a:gd name="connsiteX30" fmla="*/ 709403 w 5486400"/>
              <a:gd name="connsiteY30" fmla="*/ 1613458 h 6858000"/>
              <a:gd name="connsiteX31" fmla="*/ 709403 w 5486400"/>
              <a:gd name="connsiteY31" fmla="*/ 1209559 h 6858000"/>
              <a:gd name="connsiteX32" fmla="*/ 1112232 w 5486400"/>
              <a:gd name="connsiteY32" fmla="*/ 1209559 h 6858000"/>
              <a:gd name="connsiteX33" fmla="*/ 1112232 w 5486400"/>
              <a:gd name="connsiteY33" fmla="*/ 806729 h 6858000"/>
              <a:gd name="connsiteX34" fmla="*/ 709403 w 5486400"/>
              <a:gd name="connsiteY34" fmla="*/ 806729 h 6858000"/>
              <a:gd name="connsiteX35" fmla="*/ 709403 w 5486400"/>
              <a:gd name="connsiteY35" fmla="*/ 402829 h 6858000"/>
              <a:gd name="connsiteX36" fmla="*/ 1112232 w 5486400"/>
              <a:gd name="connsiteY36" fmla="*/ 402829 h 6858000"/>
              <a:gd name="connsiteX37" fmla="*/ 1112232 w 5486400"/>
              <a:gd name="connsiteY37" fmla="*/ 0 h 6858000"/>
              <a:gd name="connsiteX38" fmla="*/ 0 w 5486400"/>
              <a:gd name="connsiteY38" fmla="*/ 0 h 6858000"/>
              <a:gd name="connsiteX39" fmla="*/ 709403 w 5486400"/>
              <a:gd name="connsiteY39" fmla="*/ 0 h 6858000"/>
              <a:gd name="connsiteX40" fmla="*/ 709403 w 5486400"/>
              <a:gd name="connsiteY40" fmla="*/ 2943 h 6858000"/>
              <a:gd name="connsiteX41" fmla="*/ 0 w 5486400"/>
              <a:gd name="connsiteY41" fmla="*/ 2943 h 6858000"/>
              <a:gd name="connsiteX42" fmla="*/ 0 w 5486400"/>
              <a:gd name="connsiteY42" fmla="*/ 0 h 6858000"/>
              <a:gd name="connsiteX0" fmla="*/ 1112232 w 5486400"/>
              <a:gd name="connsiteY0" fmla="*/ 0 h 6858000"/>
              <a:gd name="connsiteX1" fmla="*/ 5486400 w 5486400"/>
              <a:gd name="connsiteY1" fmla="*/ 0 h 6858000"/>
              <a:gd name="connsiteX2" fmla="*/ 5486400 w 5486400"/>
              <a:gd name="connsiteY2" fmla="*/ 6858000 h 6858000"/>
              <a:gd name="connsiteX3" fmla="*/ 1112232 w 5486400"/>
              <a:gd name="connsiteY3" fmla="*/ 6856841 h 6858000"/>
              <a:gd name="connsiteX4" fmla="*/ 1112232 w 5486400"/>
              <a:gd name="connsiteY4" fmla="*/ 6454012 h 6858000"/>
              <a:gd name="connsiteX5" fmla="*/ 709403 w 5486400"/>
              <a:gd name="connsiteY5" fmla="*/ 6454012 h 6858000"/>
              <a:gd name="connsiteX6" fmla="*/ 709403 w 5486400"/>
              <a:gd name="connsiteY6" fmla="*/ 6050112 h 6858000"/>
              <a:gd name="connsiteX7" fmla="*/ 1112232 w 5486400"/>
              <a:gd name="connsiteY7" fmla="*/ 6050112 h 6858000"/>
              <a:gd name="connsiteX8" fmla="*/ 1112232 w 5486400"/>
              <a:gd name="connsiteY8" fmla="*/ 5647282 h 6858000"/>
              <a:gd name="connsiteX9" fmla="*/ 709403 w 5486400"/>
              <a:gd name="connsiteY9" fmla="*/ 5647282 h 6858000"/>
              <a:gd name="connsiteX10" fmla="*/ 709403 w 5486400"/>
              <a:gd name="connsiteY10" fmla="*/ 5243383 h 6858000"/>
              <a:gd name="connsiteX11" fmla="*/ 1112232 w 5486400"/>
              <a:gd name="connsiteY11" fmla="*/ 5243383 h 6858000"/>
              <a:gd name="connsiteX12" fmla="*/ 1112232 w 5486400"/>
              <a:gd name="connsiteY12" fmla="*/ 4840553 h 6858000"/>
              <a:gd name="connsiteX13" fmla="*/ 709403 w 5486400"/>
              <a:gd name="connsiteY13" fmla="*/ 4840553 h 6858000"/>
              <a:gd name="connsiteX14" fmla="*/ 709403 w 5486400"/>
              <a:gd name="connsiteY14" fmla="*/ 4436565 h 6858000"/>
              <a:gd name="connsiteX15" fmla="*/ 1112232 w 5486400"/>
              <a:gd name="connsiteY15" fmla="*/ 4436565 h 6858000"/>
              <a:gd name="connsiteX16" fmla="*/ 1112232 w 5486400"/>
              <a:gd name="connsiteY16" fmla="*/ 4033735 h 6858000"/>
              <a:gd name="connsiteX17" fmla="*/ 709403 w 5486400"/>
              <a:gd name="connsiteY17" fmla="*/ 4033735 h 6858000"/>
              <a:gd name="connsiteX18" fmla="*/ 709403 w 5486400"/>
              <a:gd name="connsiteY18" fmla="*/ 3629835 h 6858000"/>
              <a:gd name="connsiteX19" fmla="*/ 1112232 w 5486400"/>
              <a:gd name="connsiteY19" fmla="*/ 3629835 h 6858000"/>
              <a:gd name="connsiteX20" fmla="*/ 1112232 w 5486400"/>
              <a:gd name="connsiteY20" fmla="*/ 3227006 h 6858000"/>
              <a:gd name="connsiteX21" fmla="*/ 709403 w 5486400"/>
              <a:gd name="connsiteY21" fmla="*/ 3227006 h 6858000"/>
              <a:gd name="connsiteX22" fmla="*/ 709403 w 5486400"/>
              <a:gd name="connsiteY22" fmla="*/ 2823106 h 6858000"/>
              <a:gd name="connsiteX23" fmla="*/ 1112232 w 5486400"/>
              <a:gd name="connsiteY23" fmla="*/ 2823106 h 6858000"/>
              <a:gd name="connsiteX24" fmla="*/ 1112232 w 5486400"/>
              <a:gd name="connsiteY24" fmla="*/ 2420277 h 6858000"/>
              <a:gd name="connsiteX25" fmla="*/ 709403 w 5486400"/>
              <a:gd name="connsiteY25" fmla="*/ 2420277 h 6858000"/>
              <a:gd name="connsiteX26" fmla="*/ 709403 w 5486400"/>
              <a:gd name="connsiteY26" fmla="*/ 2016377 h 6858000"/>
              <a:gd name="connsiteX27" fmla="*/ 1112232 w 5486400"/>
              <a:gd name="connsiteY27" fmla="*/ 2016377 h 6858000"/>
              <a:gd name="connsiteX28" fmla="*/ 1112232 w 5486400"/>
              <a:gd name="connsiteY28" fmla="*/ 1613458 h 6858000"/>
              <a:gd name="connsiteX29" fmla="*/ 709403 w 5486400"/>
              <a:gd name="connsiteY29" fmla="*/ 1613458 h 6858000"/>
              <a:gd name="connsiteX30" fmla="*/ 709403 w 5486400"/>
              <a:gd name="connsiteY30" fmla="*/ 1209559 h 6858000"/>
              <a:gd name="connsiteX31" fmla="*/ 1112232 w 5486400"/>
              <a:gd name="connsiteY31" fmla="*/ 1209559 h 6858000"/>
              <a:gd name="connsiteX32" fmla="*/ 1112232 w 5486400"/>
              <a:gd name="connsiteY32" fmla="*/ 806729 h 6858000"/>
              <a:gd name="connsiteX33" fmla="*/ 709403 w 5486400"/>
              <a:gd name="connsiteY33" fmla="*/ 806729 h 6858000"/>
              <a:gd name="connsiteX34" fmla="*/ 709403 w 5486400"/>
              <a:gd name="connsiteY34" fmla="*/ 402829 h 6858000"/>
              <a:gd name="connsiteX35" fmla="*/ 1112232 w 5486400"/>
              <a:gd name="connsiteY35" fmla="*/ 402829 h 6858000"/>
              <a:gd name="connsiteX36" fmla="*/ 1112232 w 5486400"/>
              <a:gd name="connsiteY36" fmla="*/ 0 h 6858000"/>
              <a:gd name="connsiteX37" fmla="*/ 0 w 5486400"/>
              <a:gd name="connsiteY37" fmla="*/ 0 h 6858000"/>
              <a:gd name="connsiteX38" fmla="*/ 709403 w 5486400"/>
              <a:gd name="connsiteY38" fmla="*/ 0 h 6858000"/>
              <a:gd name="connsiteX39" fmla="*/ 709403 w 5486400"/>
              <a:gd name="connsiteY39" fmla="*/ 2943 h 6858000"/>
              <a:gd name="connsiteX40" fmla="*/ 0 w 5486400"/>
              <a:gd name="connsiteY40" fmla="*/ 2943 h 6858000"/>
              <a:gd name="connsiteX41" fmla="*/ 0 w 5486400"/>
              <a:gd name="connsiteY41" fmla="*/ 0 h 6858000"/>
              <a:gd name="connsiteX0" fmla="*/ 1112232 w 5486400"/>
              <a:gd name="connsiteY0" fmla="*/ 0 h 6858000"/>
              <a:gd name="connsiteX1" fmla="*/ 5486400 w 5486400"/>
              <a:gd name="connsiteY1" fmla="*/ 0 h 6858000"/>
              <a:gd name="connsiteX2" fmla="*/ 5486400 w 5486400"/>
              <a:gd name="connsiteY2" fmla="*/ 6858000 h 6858000"/>
              <a:gd name="connsiteX3" fmla="*/ 1112232 w 5486400"/>
              <a:gd name="connsiteY3" fmla="*/ 6856841 h 6858000"/>
              <a:gd name="connsiteX4" fmla="*/ 1112232 w 5486400"/>
              <a:gd name="connsiteY4" fmla="*/ 6454012 h 6858000"/>
              <a:gd name="connsiteX5" fmla="*/ 709403 w 5486400"/>
              <a:gd name="connsiteY5" fmla="*/ 6454012 h 6858000"/>
              <a:gd name="connsiteX6" fmla="*/ 709403 w 5486400"/>
              <a:gd name="connsiteY6" fmla="*/ 6050112 h 6858000"/>
              <a:gd name="connsiteX7" fmla="*/ 1112232 w 5486400"/>
              <a:gd name="connsiteY7" fmla="*/ 6050112 h 6858000"/>
              <a:gd name="connsiteX8" fmla="*/ 1112232 w 5486400"/>
              <a:gd name="connsiteY8" fmla="*/ 5647282 h 6858000"/>
              <a:gd name="connsiteX9" fmla="*/ 709403 w 5486400"/>
              <a:gd name="connsiteY9" fmla="*/ 5647282 h 6858000"/>
              <a:gd name="connsiteX10" fmla="*/ 709403 w 5486400"/>
              <a:gd name="connsiteY10" fmla="*/ 5243383 h 6858000"/>
              <a:gd name="connsiteX11" fmla="*/ 1112232 w 5486400"/>
              <a:gd name="connsiteY11" fmla="*/ 5243383 h 6858000"/>
              <a:gd name="connsiteX12" fmla="*/ 1112232 w 5486400"/>
              <a:gd name="connsiteY12" fmla="*/ 4840553 h 6858000"/>
              <a:gd name="connsiteX13" fmla="*/ 709403 w 5486400"/>
              <a:gd name="connsiteY13" fmla="*/ 4840553 h 6858000"/>
              <a:gd name="connsiteX14" fmla="*/ 709403 w 5486400"/>
              <a:gd name="connsiteY14" fmla="*/ 4436565 h 6858000"/>
              <a:gd name="connsiteX15" fmla="*/ 1112232 w 5486400"/>
              <a:gd name="connsiteY15" fmla="*/ 4436565 h 6858000"/>
              <a:gd name="connsiteX16" fmla="*/ 1112232 w 5486400"/>
              <a:gd name="connsiteY16" fmla="*/ 4033735 h 6858000"/>
              <a:gd name="connsiteX17" fmla="*/ 709403 w 5486400"/>
              <a:gd name="connsiteY17" fmla="*/ 4033735 h 6858000"/>
              <a:gd name="connsiteX18" fmla="*/ 709403 w 5486400"/>
              <a:gd name="connsiteY18" fmla="*/ 3629835 h 6858000"/>
              <a:gd name="connsiteX19" fmla="*/ 1112232 w 5486400"/>
              <a:gd name="connsiteY19" fmla="*/ 3629835 h 6858000"/>
              <a:gd name="connsiteX20" fmla="*/ 1112232 w 5486400"/>
              <a:gd name="connsiteY20" fmla="*/ 3227006 h 6858000"/>
              <a:gd name="connsiteX21" fmla="*/ 709403 w 5486400"/>
              <a:gd name="connsiteY21" fmla="*/ 3227006 h 6858000"/>
              <a:gd name="connsiteX22" fmla="*/ 709403 w 5486400"/>
              <a:gd name="connsiteY22" fmla="*/ 2823106 h 6858000"/>
              <a:gd name="connsiteX23" fmla="*/ 1112232 w 5486400"/>
              <a:gd name="connsiteY23" fmla="*/ 2823106 h 6858000"/>
              <a:gd name="connsiteX24" fmla="*/ 1112232 w 5486400"/>
              <a:gd name="connsiteY24" fmla="*/ 2420277 h 6858000"/>
              <a:gd name="connsiteX25" fmla="*/ 709403 w 5486400"/>
              <a:gd name="connsiteY25" fmla="*/ 2420277 h 6858000"/>
              <a:gd name="connsiteX26" fmla="*/ 709403 w 5486400"/>
              <a:gd name="connsiteY26" fmla="*/ 2016377 h 6858000"/>
              <a:gd name="connsiteX27" fmla="*/ 1112232 w 5486400"/>
              <a:gd name="connsiteY27" fmla="*/ 2016377 h 6858000"/>
              <a:gd name="connsiteX28" fmla="*/ 1112232 w 5486400"/>
              <a:gd name="connsiteY28" fmla="*/ 1613458 h 6858000"/>
              <a:gd name="connsiteX29" fmla="*/ 709403 w 5486400"/>
              <a:gd name="connsiteY29" fmla="*/ 1613458 h 6858000"/>
              <a:gd name="connsiteX30" fmla="*/ 709403 w 5486400"/>
              <a:gd name="connsiteY30" fmla="*/ 1209559 h 6858000"/>
              <a:gd name="connsiteX31" fmla="*/ 1112232 w 5486400"/>
              <a:gd name="connsiteY31" fmla="*/ 1209559 h 6858000"/>
              <a:gd name="connsiteX32" fmla="*/ 1112232 w 5486400"/>
              <a:gd name="connsiteY32" fmla="*/ 806729 h 6858000"/>
              <a:gd name="connsiteX33" fmla="*/ 709403 w 5486400"/>
              <a:gd name="connsiteY33" fmla="*/ 806729 h 6858000"/>
              <a:gd name="connsiteX34" fmla="*/ 709403 w 5486400"/>
              <a:gd name="connsiteY34" fmla="*/ 402829 h 6858000"/>
              <a:gd name="connsiteX35" fmla="*/ 1112232 w 5486400"/>
              <a:gd name="connsiteY35" fmla="*/ 402829 h 6858000"/>
              <a:gd name="connsiteX36" fmla="*/ 1112232 w 5486400"/>
              <a:gd name="connsiteY36" fmla="*/ 0 h 6858000"/>
              <a:gd name="connsiteX37" fmla="*/ 0 w 5486400"/>
              <a:gd name="connsiteY37" fmla="*/ 2943 h 6858000"/>
              <a:gd name="connsiteX38" fmla="*/ 709403 w 5486400"/>
              <a:gd name="connsiteY38" fmla="*/ 0 h 6858000"/>
              <a:gd name="connsiteX39" fmla="*/ 709403 w 5486400"/>
              <a:gd name="connsiteY39" fmla="*/ 2943 h 6858000"/>
              <a:gd name="connsiteX40" fmla="*/ 0 w 5486400"/>
              <a:gd name="connsiteY40" fmla="*/ 2943 h 6858000"/>
              <a:gd name="connsiteX0" fmla="*/ 402829 w 4776997"/>
              <a:gd name="connsiteY0" fmla="*/ 0 h 6858000"/>
              <a:gd name="connsiteX1" fmla="*/ 4776997 w 4776997"/>
              <a:gd name="connsiteY1" fmla="*/ 0 h 6858000"/>
              <a:gd name="connsiteX2" fmla="*/ 4776997 w 4776997"/>
              <a:gd name="connsiteY2" fmla="*/ 6858000 h 6858000"/>
              <a:gd name="connsiteX3" fmla="*/ 402829 w 4776997"/>
              <a:gd name="connsiteY3" fmla="*/ 6856841 h 6858000"/>
              <a:gd name="connsiteX4" fmla="*/ 402829 w 4776997"/>
              <a:gd name="connsiteY4" fmla="*/ 6454012 h 6858000"/>
              <a:gd name="connsiteX5" fmla="*/ 0 w 4776997"/>
              <a:gd name="connsiteY5" fmla="*/ 6454012 h 6858000"/>
              <a:gd name="connsiteX6" fmla="*/ 0 w 4776997"/>
              <a:gd name="connsiteY6" fmla="*/ 6050112 h 6858000"/>
              <a:gd name="connsiteX7" fmla="*/ 402829 w 4776997"/>
              <a:gd name="connsiteY7" fmla="*/ 6050112 h 6858000"/>
              <a:gd name="connsiteX8" fmla="*/ 402829 w 4776997"/>
              <a:gd name="connsiteY8" fmla="*/ 5647282 h 6858000"/>
              <a:gd name="connsiteX9" fmla="*/ 0 w 4776997"/>
              <a:gd name="connsiteY9" fmla="*/ 5647282 h 6858000"/>
              <a:gd name="connsiteX10" fmla="*/ 0 w 4776997"/>
              <a:gd name="connsiteY10" fmla="*/ 5243383 h 6858000"/>
              <a:gd name="connsiteX11" fmla="*/ 402829 w 4776997"/>
              <a:gd name="connsiteY11" fmla="*/ 5243383 h 6858000"/>
              <a:gd name="connsiteX12" fmla="*/ 402829 w 4776997"/>
              <a:gd name="connsiteY12" fmla="*/ 4840553 h 6858000"/>
              <a:gd name="connsiteX13" fmla="*/ 0 w 4776997"/>
              <a:gd name="connsiteY13" fmla="*/ 4840553 h 6858000"/>
              <a:gd name="connsiteX14" fmla="*/ 0 w 4776997"/>
              <a:gd name="connsiteY14" fmla="*/ 4436565 h 6858000"/>
              <a:gd name="connsiteX15" fmla="*/ 402829 w 4776997"/>
              <a:gd name="connsiteY15" fmla="*/ 4436565 h 6858000"/>
              <a:gd name="connsiteX16" fmla="*/ 402829 w 4776997"/>
              <a:gd name="connsiteY16" fmla="*/ 4033735 h 6858000"/>
              <a:gd name="connsiteX17" fmla="*/ 0 w 4776997"/>
              <a:gd name="connsiteY17" fmla="*/ 4033735 h 6858000"/>
              <a:gd name="connsiteX18" fmla="*/ 0 w 4776997"/>
              <a:gd name="connsiteY18" fmla="*/ 3629835 h 6858000"/>
              <a:gd name="connsiteX19" fmla="*/ 402829 w 4776997"/>
              <a:gd name="connsiteY19" fmla="*/ 3629835 h 6858000"/>
              <a:gd name="connsiteX20" fmla="*/ 402829 w 4776997"/>
              <a:gd name="connsiteY20" fmla="*/ 3227006 h 6858000"/>
              <a:gd name="connsiteX21" fmla="*/ 0 w 4776997"/>
              <a:gd name="connsiteY21" fmla="*/ 3227006 h 6858000"/>
              <a:gd name="connsiteX22" fmla="*/ 0 w 4776997"/>
              <a:gd name="connsiteY22" fmla="*/ 2823106 h 6858000"/>
              <a:gd name="connsiteX23" fmla="*/ 402829 w 4776997"/>
              <a:gd name="connsiteY23" fmla="*/ 2823106 h 6858000"/>
              <a:gd name="connsiteX24" fmla="*/ 402829 w 4776997"/>
              <a:gd name="connsiteY24" fmla="*/ 2420277 h 6858000"/>
              <a:gd name="connsiteX25" fmla="*/ 0 w 4776997"/>
              <a:gd name="connsiteY25" fmla="*/ 2420277 h 6858000"/>
              <a:gd name="connsiteX26" fmla="*/ 0 w 4776997"/>
              <a:gd name="connsiteY26" fmla="*/ 2016377 h 6858000"/>
              <a:gd name="connsiteX27" fmla="*/ 402829 w 4776997"/>
              <a:gd name="connsiteY27" fmla="*/ 2016377 h 6858000"/>
              <a:gd name="connsiteX28" fmla="*/ 402829 w 4776997"/>
              <a:gd name="connsiteY28" fmla="*/ 1613458 h 6858000"/>
              <a:gd name="connsiteX29" fmla="*/ 0 w 4776997"/>
              <a:gd name="connsiteY29" fmla="*/ 1613458 h 6858000"/>
              <a:gd name="connsiteX30" fmla="*/ 0 w 4776997"/>
              <a:gd name="connsiteY30" fmla="*/ 1209559 h 6858000"/>
              <a:gd name="connsiteX31" fmla="*/ 402829 w 4776997"/>
              <a:gd name="connsiteY31" fmla="*/ 1209559 h 6858000"/>
              <a:gd name="connsiteX32" fmla="*/ 402829 w 4776997"/>
              <a:gd name="connsiteY32" fmla="*/ 806729 h 6858000"/>
              <a:gd name="connsiteX33" fmla="*/ 0 w 4776997"/>
              <a:gd name="connsiteY33" fmla="*/ 806729 h 6858000"/>
              <a:gd name="connsiteX34" fmla="*/ 0 w 4776997"/>
              <a:gd name="connsiteY34" fmla="*/ 402829 h 6858000"/>
              <a:gd name="connsiteX35" fmla="*/ 402829 w 4776997"/>
              <a:gd name="connsiteY35" fmla="*/ 402829 h 6858000"/>
              <a:gd name="connsiteX36" fmla="*/ 402829 w 4776997"/>
              <a:gd name="connsiteY36" fmla="*/ 0 h 6858000"/>
              <a:gd name="connsiteX37" fmla="*/ 0 w 4776997"/>
              <a:gd name="connsiteY37" fmla="*/ 2943 h 6858000"/>
              <a:gd name="connsiteX38" fmla="*/ 0 w 4776997"/>
              <a:gd name="connsiteY38" fmla="*/ 0 h 6858000"/>
              <a:gd name="connsiteX39" fmla="*/ 0 w 4776997"/>
              <a:gd name="connsiteY39" fmla="*/ 2943 h 6858000"/>
              <a:gd name="connsiteX0" fmla="*/ 402829 w 4776997"/>
              <a:gd name="connsiteY0" fmla="*/ 0 h 6858000"/>
              <a:gd name="connsiteX1" fmla="*/ 4776997 w 4776997"/>
              <a:gd name="connsiteY1" fmla="*/ 0 h 6858000"/>
              <a:gd name="connsiteX2" fmla="*/ 4776997 w 4776997"/>
              <a:gd name="connsiteY2" fmla="*/ 6858000 h 6858000"/>
              <a:gd name="connsiteX3" fmla="*/ 402829 w 4776997"/>
              <a:gd name="connsiteY3" fmla="*/ 6856841 h 6858000"/>
              <a:gd name="connsiteX4" fmla="*/ 402829 w 4776997"/>
              <a:gd name="connsiteY4" fmla="*/ 6454012 h 6858000"/>
              <a:gd name="connsiteX5" fmla="*/ 0 w 4776997"/>
              <a:gd name="connsiteY5" fmla="*/ 6454012 h 6858000"/>
              <a:gd name="connsiteX6" fmla="*/ 0 w 4776997"/>
              <a:gd name="connsiteY6" fmla="*/ 6050112 h 6858000"/>
              <a:gd name="connsiteX7" fmla="*/ 402829 w 4776997"/>
              <a:gd name="connsiteY7" fmla="*/ 6050112 h 6858000"/>
              <a:gd name="connsiteX8" fmla="*/ 402829 w 4776997"/>
              <a:gd name="connsiteY8" fmla="*/ 5647282 h 6858000"/>
              <a:gd name="connsiteX9" fmla="*/ 0 w 4776997"/>
              <a:gd name="connsiteY9" fmla="*/ 5647282 h 6858000"/>
              <a:gd name="connsiteX10" fmla="*/ 0 w 4776997"/>
              <a:gd name="connsiteY10" fmla="*/ 5243383 h 6858000"/>
              <a:gd name="connsiteX11" fmla="*/ 402829 w 4776997"/>
              <a:gd name="connsiteY11" fmla="*/ 5243383 h 6858000"/>
              <a:gd name="connsiteX12" fmla="*/ 402829 w 4776997"/>
              <a:gd name="connsiteY12" fmla="*/ 4840553 h 6858000"/>
              <a:gd name="connsiteX13" fmla="*/ 0 w 4776997"/>
              <a:gd name="connsiteY13" fmla="*/ 4840553 h 6858000"/>
              <a:gd name="connsiteX14" fmla="*/ 0 w 4776997"/>
              <a:gd name="connsiteY14" fmla="*/ 4436565 h 6858000"/>
              <a:gd name="connsiteX15" fmla="*/ 402829 w 4776997"/>
              <a:gd name="connsiteY15" fmla="*/ 4436565 h 6858000"/>
              <a:gd name="connsiteX16" fmla="*/ 402829 w 4776997"/>
              <a:gd name="connsiteY16" fmla="*/ 4033735 h 6858000"/>
              <a:gd name="connsiteX17" fmla="*/ 0 w 4776997"/>
              <a:gd name="connsiteY17" fmla="*/ 4033735 h 6858000"/>
              <a:gd name="connsiteX18" fmla="*/ 0 w 4776997"/>
              <a:gd name="connsiteY18" fmla="*/ 3629835 h 6858000"/>
              <a:gd name="connsiteX19" fmla="*/ 402829 w 4776997"/>
              <a:gd name="connsiteY19" fmla="*/ 3629835 h 6858000"/>
              <a:gd name="connsiteX20" fmla="*/ 402829 w 4776997"/>
              <a:gd name="connsiteY20" fmla="*/ 3227006 h 6858000"/>
              <a:gd name="connsiteX21" fmla="*/ 0 w 4776997"/>
              <a:gd name="connsiteY21" fmla="*/ 3227006 h 6858000"/>
              <a:gd name="connsiteX22" fmla="*/ 0 w 4776997"/>
              <a:gd name="connsiteY22" fmla="*/ 2823106 h 6858000"/>
              <a:gd name="connsiteX23" fmla="*/ 402829 w 4776997"/>
              <a:gd name="connsiteY23" fmla="*/ 2823106 h 6858000"/>
              <a:gd name="connsiteX24" fmla="*/ 402829 w 4776997"/>
              <a:gd name="connsiteY24" fmla="*/ 2420277 h 6858000"/>
              <a:gd name="connsiteX25" fmla="*/ 0 w 4776997"/>
              <a:gd name="connsiteY25" fmla="*/ 2420277 h 6858000"/>
              <a:gd name="connsiteX26" fmla="*/ 0 w 4776997"/>
              <a:gd name="connsiteY26" fmla="*/ 2016377 h 6858000"/>
              <a:gd name="connsiteX27" fmla="*/ 402829 w 4776997"/>
              <a:gd name="connsiteY27" fmla="*/ 2016377 h 6858000"/>
              <a:gd name="connsiteX28" fmla="*/ 402829 w 4776997"/>
              <a:gd name="connsiteY28" fmla="*/ 1613458 h 6858000"/>
              <a:gd name="connsiteX29" fmla="*/ 0 w 4776997"/>
              <a:gd name="connsiteY29" fmla="*/ 1613458 h 6858000"/>
              <a:gd name="connsiteX30" fmla="*/ 0 w 4776997"/>
              <a:gd name="connsiteY30" fmla="*/ 1209559 h 6858000"/>
              <a:gd name="connsiteX31" fmla="*/ 402829 w 4776997"/>
              <a:gd name="connsiteY31" fmla="*/ 1209559 h 6858000"/>
              <a:gd name="connsiteX32" fmla="*/ 402829 w 4776997"/>
              <a:gd name="connsiteY32" fmla="*/ 806729 h 6858000"/>
              <a:gd name="connsiteX33" fmla="*/ 0 w 4776997"/>
              <a:gd name="connsiteY33" fmla="*/ 806729 h 6858000"/>
              <a:gd name="connsiteX34" fmla="*/ 0 w 4776997"/>
              <a:gd name="connsiteY34" fmla="*/ 402829 h 6858000"/>
              <a:gd name="connsiteX35" fmla="*/ 402829 w 4776997"/>
              <a:gd name="connsiteY35" fmla="*/ 402829 h 6858000"/>
              <a:gd name="connsiteX36" fmla="*/ 402829 w 4776997"/>
              <a:gd name="connsiteY3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776997" h="6858000">
                <a:moveTo>
                  <a:pt x="402829" y="0"/>
                </a:moveTo>
                <a:lnTo>
                  <a:pt x="4776997" y="0"/>
                </a:lnTo>
                <a:lnTo>
                  <a:pt x="4776997" y="6858000"/>
                </a:lnTo>
                <a:lnTo>
                  <a:pt x="402829" y="6856841"/>
                </a:lnTo>
                <a:lnTo>
                  <a:pt x="402829" y="6454012"/>
                </a:lnTo>
                <a:lnTo>
                  <a:pt x="0" y="6454012"/>
                </a:lnTo>
                <a:lnTo>
                  <a:pt x="0" y="6050112"/>
                </a:lnTo>
                <a:lnTo>
                  <a:pt x="402829" y="6050112"/>
                </a:lnTo>
                <a:lnTo>
                  <a:pt x="402829" y="5647282"/>
                </a:lnTo>
                <a:lnTo>
                  <a:pt x="0" y="5647282"/>
                </a:lnTo>
                <a:lnTo>
                  <a:pt x="0" y="5243383"/>
                </a:lnTo>
                <a:lnTo>
                  <a:pt x="402829" y="5243383"/>
                </a:lnTo>
                <a:lnTo>
                  <a:pt x="402829" y="4840553"/>
                </a:lnTo>
                <a:lnTo>
                  <a:pt x="0" y="4840553"/>
                </a:lnTo>
                <a:lnTo>
                  <a:pt x="0" y="4436565"/>
                </a:lnTo>
                <a:lnTo>
                  <a:pt x="402829" y="4436565"/>
                </a:lnTo>
                <a:lnTo>
                  <a:pt x="402829" y="4033735"/>
                </a:lnTo>
                <a:lnTo>
                  <a:pt x="0" y="4033735"/>
                </a:lnTo>
                <a:lnTo>
                  <a:pt x="0" y="3629835"/>
                </a:lnTo>
                <a:lnTo>
                  <a:pt x="402829" y="3629835"/>
                </a:lnTo>
                <a:lnTo>
                  <a:pt x="402829" y="3227006"/>
                </a:lnTo>
                <a:lnTo>
                  <a:pt x="0" y="3227006"/>
                </a:lnTo>
                <a:lnTo>
                  <a:pt x="0" y="2823106"/>
                </a:lnTo>
                <a:lnTo>
                  <a:pt x="402829" y="2823106"/>
                </a:lnTo>
                <a:lnTo>
                  <a:pt x="402829" y="2420277"/>
                </a:lnTo>
                <a:lnTo>
                  <a:pt x="0" y="2420277"/>
                </a:lnTo>
                <a:lnTo>
                  <a:pt x="0" y="2016377"/>
                </a:lnTo>
                <a:lnTo>
                  <a:pt x="402829" y="2016377"/>
                </a:lnTo>
                <a:lnTo>
                  <a:pt x="402829" y="1613458"/>
                </a:lnTo>
                <a:lnTo>
                  <a:pt x="0" y="1613458"/>
                </a:lnTo>
                <a:lnTo>
                  <a:pt x="0" y="1209559"/>
                </a:lnTo>
                <a:lnTo>
                  <a:pt x="402829" y="1209559"/>
                </a:lnTo>
                <a:lnTo>
                  <a:pt x="402829" y="806729"/>
                </a:lnTo>
                <a:lnTo>
                  <a:pt x="0" y="806729"/>
                </a:lnTo>
                <a:lnTo>
                  <a:pt x="0" y="402829"/>
                </a:lnTo>
                <a:lnTo>
                  <a:pt x="402829" y="402829"/>
                </a:lnTo>
                <a:lnTo>
                  <a:pt x="402829" y="0"/>
                </a:lnTo>
                <a:close/>
              </a:path>
            </a:pathLst>
          </a:custGeom>
          <a:solidFill>
            <a:schemeClr val="bg1">
              <a:lumMod val="95000"/>
            </a:schemeClr>
          </a:solidFill>
        </p:spPr>
        <p:txBody>
          <a:bodyPr wrap="square" bIns="792000" anchor="ctr" anchorCtr="0">
            <a:noAutofit/>
          </a:bodyPr>
          <a:lstStyle>
            <a:lvl1pPr marL="0" indent="0" algn="ctr">
              <a:buNone/>
              <a:defRPr sz="1000"/>
            </a:lvl1pPr>
          </a:lstStyle>
          <a:p>
            <a:r>
              <a:rPr lang="nl-NL"/>
              <a:t>KLIK OP HET PICTOGRAM OM EEN AFBEELDING IN TE VOEGEN</a:t>
            </a:r>
          </a:p>
        </p:txBody>
      </p:sp>
      <p:sp>
        <p:nvSpPr>
          <p:cNvPr id="2" name="Titel 1">
            <a:extLst>
              <a:ext uri="{FF2B5EF4-FFF2-40B4-BE49-F238E27FC236}">
                <a16:creationId xmlns:a16="http://schemas.microsoft.com/office/drawing/2014/main" id="{53A67620-2C67-4EEF-BB9F-57C926320BDF}"/>
              </a:ext>
            </a:extLst>
          </p:cNvPr>
          <p:cNvSpPr>
            <a:spLocks noGrp="1"/>
          </p:cNvSpPr>
          <p:nvPr>
            <p:ph type="ctrTitle" hasCustomPrompt="1"/>
          </p:nvPr>
        </p:nvSpPr>
        <p:spPr>
          <a:xfrm>
            <a:off x="395287" y="2201228"/>
            <a:ext cx="3729673" cy="761747"/>
          </a:xfrm>
        </p:spPr>
        <p:txBody>
          <a:bodyPr wrap="square" anchor="b" anchorCtr="0">
            <a:spAutoFit/>
          </a:bodyPr>
          <a:lstStyle>
            <a:lvl1pPr algn="l">
              <a:defRPr sz="5500" spc="0" baseline="0">
                <a:solidFill>
                  <a:schemeClr val="bg1"/>
                </a:solidFill>
              </a:defRPr>
            </a:lvl1pPr>
          </a:lstStyle>
          <a:p>
            <a:r>
              <a:rPr lang="nl-NL"/>
              <a:t>Titel</a:t>
            </a:r>
          </a:p>
        </p:txBody>
      </p:sp>
      <p:sp>
        <p:nvSpPr>
          <p:cNvPr id="3" name="Ondertitel 2">
            <a:extLst>
              <a:ext uri="{FF2B5EF4-FFF2-40B4-BE49-F238E27FC236}">
                <a16:creationId xmlns:a16="http://schemas.microsoft.com/office/drawing/2014/main" id="{4F5CA6A7-7FC3-4D15-97F3-B92CF935A45C}"/>
              </a:ext>
            </a:extLst>
          </p:cNvPr>
          <p:cNvSpPr>
            <a:spLocks noGrp="1"/>
          </p:cNvSpPr>
          <p:nvPr>
            <p:ph type="subTitle" idx="1" hasCustomPrompt="1"/>
          </p:nvPr>
        </p:nvSpPr>
        <p:spPr>
          <a:xfrm>
            <a:off x="395287" y="2960053"/>
            <a:ext cx="3729673" cy="495713"/>
          </a:xfrm>
        </p:spPr>
        <p:txBody>
          <a:bodyPr wrap="square" anchor="t" anchorCtr="0">
            <a:spAutoFit/>
          </a:bodyPr>
          <a:lstStyle>
            <a:lvl1pPr marL="0" indent="0" algn="l">
              <a:buNone/>
              <a:defRPr sz="30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Subtitel</a:t>
            </a:r>
          </a:p>
        </p:txBody>
      </p:sp>
      <p:pic>
        <p:nvPicPr>
          <p:cNvPr id="21" name="Graphic 20">
            <a:extLst>
              <a:ext uri="{FF2B5EF4-FFF2-40B4-BE49-F238E27FC236}">
                <a16:creationId xmlns:a16="http://schemas.microsoft.com/office/drawing/2014/main" id="{D8577374-1611-4DFA-AAF1-E0059BA45E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95288" y="5665687"/>
            <a:ext cx="1436605" cy="792480"/>
          </a:xfrm>
          <a:prstGeom prst="rect">
            <a:avLst/>
          </a:prstGeom>
        </p:spPr>
      </p:pic>
    </p:spTree>
    <p:extLst>
      <p:ext uri="{BB962C8B-B14F-4D97-AF65-F5344CB8AC3E}">
        <p14:creationId xmlns:p14="http://schemas.microsoft.com/office/powerpoint/2010/main" val="31820499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dia optie 4">
    <p:bg>
      <p:bgPr>
        <a:solidFill>
          <a:schemeClr val="bg1"/>
        </a:solidFill>
        <a:effectLst/>
      </p:bgPr>
    </p:b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A67620-2C67-4EEF-BB9F-57C926320BDF}"/>
              </a:ext>
            </a:extLst>
          </p:cNvPr>
          <p:cNvSpPr>
            <a:spLocks noGrp="1"/>
          </p:cNvSpPr>
          <p:nvPr>
            <p:ph type="ctrTitle" hasCustomPrompt="1"/>
          </p:nvPr>
        </p:nvSpPr>
        <p:spPr>
          <a:xfrm>
            <a:off x="395287" y="2201228"/>
            <a:ext cx="3729673" cy="761747"/>
          </a:xfrm>
        </p:spPr>
        <p:txBody>
          <a:bodyPr wrap="square" anchor="b" anchorCtr="0">
            <a:spAutoFit/>
          </a:bodyPr>
          <a:lstStyle>
            <a:lvl1pPr algn="l">
              <a:defRPr sz="5500" spc="0" baseline="0">
                <a:solidFill>
                  <a:schemeClr val="tx2"/>
                </a:solidFill>
              </a:defRPr>
            </a:lvl1pPr>
          </a:lstStyle>
          <a:p>
            <a:r>
              <a:rPr lang="nl-NL"/>
              <a:t>Titel</a:t>
            </a:r>
          </a:p>
        </p:txBody>
      </p:sp>
      <p:sp>
        <p:nvSpPr>
          <p:cNvPr id="3" name="Ondertitel 2">
            <a:extLst>
              <a:ext uri="{FF2B5EF4-FFF2-40B4-BE49-F238E27FC236}">
                <a16:creationId xmlns:a16="http://schemas.microsoft.com/office/drawing/2014/main" id="{4F5CA6A7-7FC3-4D15-97F3-B92CF935A45C}"/>
              </a:ext>
            </a:extLst>
          </p:cNvPr>
          <p:cNvSpPr>
            <a:spLocks noGrp="1"/>
          </p:cNvSpPr>
          <p:nvPr>
            <p:ph type="subTitle" idx="1" hasCustomPrompt="1"/>
          </p:nvPr>
        </p:nvSpPr>
        <p:spPr>
          <a:xfrm>
            <a:off x="395287" y="2960053"/>
            <a:ext cx="3729673" cy="495713"/>
          </a:xfrm>
        </p:spPr>
        <p:txBody>
          <a:bodyPr wrap="square" anchor="t" anchorCtr="0">
            <a:spAutoFit/>
          </a:bodyPr>
          <a:lstStyle>
            <a:lvl1pPr marL="0" indent="0" algn="l">
              <a:buNone/>
              <a:defRPr sz="30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Subtitel</a:t>
            </a:r>
          </a:p>
        </p:txBody>
      </p:sp>
      <p:sp>
        <p:nvSpPr>
          <p:cNvPr id="14" name="Vrije vorm: vorm 13">
            <a:extLst>
              <a:ext uri="{FF2B5EF4-FFF2-40B4-BE49-F238E27FC236}">
                <a16:creationId xmlns:a16="http://schemas.microsoft.com/office/drawing/2014/main" id="{88577ADE-1099-455A-9EC9-B57B572FD15E}"/>
              </a:ext>
            </a:extLst>
          </p:cNvPr>
          <p:cNvSpPr/>
          <p:nvPr userDrawn="1"/>
        </p:nvSpPr>
        <p:spPr>
          <a:xfrm>
            <a:off x="4367003" y="-1"/>
            <a:ext cx="4776997" cy="6858000"/>
          </a:xfrm>
          <a:custGeom>
            <a:avLst/>
            <a:gdLst>
              <a:gd name="connsiteX0" fmla="*/ 402829 w 4776997"/>
              <a:gd name="connsiteY0" fmla="*/ 0 h 6858000"/>
              <a:gd name="connsiteX1" fmla="*/ 4776997 w 4776997"/>
              <a:gd name="connsiteY1" fmla="*/ 0 h 6858000"/>
              <a:gd name="connsiteX2" fmla="*/ 4776997 w 4776997"/>
              <a:gd name="connsiteY2" fmla="*/ 6858000 h 6858000"/>
              <a:gd name="connsiteX3" fmla="*/ 402829 w 4776997"/>
              <a:gd name="connsiteY3" fmla="*/ 6856841 h 6858000"/>
              <a:gd name="connsiteX4" fmla="*/ 402829 w 4776997"/>
              <a:gd name="connsiteY4" fmla="*/ 6454012 h 6858000"/>
              <a:gd name="connsiteX5" fmla="*/ 0 w 4776997"/>
              <a:gd name="connsiteY5" fmla="*/ 6454012 h 6858000"/>
              <a:gd name="connsiteX6" fmla="*/ 0 w 4776997"/>
              <a:gd name="connsiteY6" fmla="*/ 6050112 h 6858000"/>
              <a:gd name="connsiteX7" fmla="*/ 402829 w 4776997"/>
              <a:gd name="connsiteY7" fmla="*/ 6050112 h 6858000"/>
              <a:gd name="connsiteX8" fmla="*/ 402829 w 4776997"/>
              <a:gd name="connsiteY8" fmla="*/ 5647282 h 6858000"/>
              <a:gd name="connsiteX9" fmla="*/ 0 w 4776997"/>
              <a:gd name="connsiteY9" fmla="*/ 5647282 h 6858000"/>
              <a:gd name="connsiteX10" fmla="*/ 0 w 4776997"/>
              <a:gd name="connsiteY10" fmla="*/ 5243383 h 6858000"/>
              <a:gd name="connsiteX11" fmla="*/ 402829 w 4776997"/>
              <a:gd name="connsiteY11" fmla="*/ 5243383 h 6858000"/>
              <a:gd name="connsiteX12" fmla="*/ 402829 w 4776997"/>
              <a:gd name="connsiteY12" fmla="*/ 4840553 h 6858000"/>
              <a:gd name="connsiteX13" fmla="*/ 0 w 4776997"/>
              <a:gd name="connsiteY13" fmla="*/ 4840553 h 6858000"/>
              <a:gd name="connsiteX14" fmla="*/ 0 w 4776997"/>
              <a:gd name="connsiteY14" fmla="*/ 4436565 h 6858000"/>
              <a:gd name="connsiteX15" fmla="*/ 402829 w 4776997"/>
              <a:gd name="connsiteY15" fmla="*/ 4436565 h 6858000"/>
              <a:gd name="connsiteX16" fmla="*/ 402829 w 4776997"/>
              <a:gd name="connsiteY16" fmla="*/ 4033735 h 6858000"/>
              <a:gd name="connsiteX17" fmla="*/ 0 w 4776997"/>
              <a:gd name="connsiteY17" fmla="*/ 4033735 h 6858000"/>
              <a:gd name="connsiteX18" fmla="*/ 0 w 4776997"/>
              <a:gd name="connsiteY18" fmla="*/ 3629835 h 6858000"/>
              <a:gd name="connsiteX19" fmla="*/ 402829 w 4776997"/>
              <a:gd name="connsiteY19" fmla="*/ 3629835 h 6858000"/>
              <a:gd name="connsiteX20" fmla="*/ 402829 w 4776997"/>
              <a:gd name="connsiteY20" fmla="*/ 3227006 h 6858000"/>
              <a:gd name="connsiteX21" fmla="*/ 0 w 4776997"/>
              <a:gd name="connsiteY21" fmla="*/ 3227006 h 6858000"/>
              <a:gd name="connsiteX22" fmla="*/ 0 w 4776997"/>
              <a:gd name="connsiteY22" fmla="*/ 2823106 h 6858000"/>
              <a:gd name="connsiteX23" fmla="*/ 402829 w 4776997"/>
              <a:gd name="connsiteY23" fmla="*/ 2823106 h 6858000"/>
              <a:gd name="connsiteX24" fmla="*/ 402829 w 4776997"/>
              <a:gd name="connsiteY24" fmla="*/ 2420277 h 6858000"/>
              <a:gd name="connsiteX25" fmla="*/ 0 w 4776997"/>
              <a:gd name="connsiteY25" fmla="*/ 2420277 h 6858000"/>
              <a:gd name="connsiteX26" fmla="*/ 0 w 4776997"/>
              <a:gd name="connsiteY26" fmla="*/ 2016377 h 6858000"/>
              <a:gd name="connsiteX27" fmla="*/ 402829 w 4776997"/>
              <a:gd name="connsiteY27" fmla="*/ 2016377 h 6858000"/>
              <a:gd name="connsiteX28" fmla="*/ 402829 w 4776997"/>
              <a:gd name="connsiteY28" fmla="*/ 1613458 h 6858000"/>
              <a:gd name="connsiteX29" fmla="*/ 0 w 4776997"/>
              <a:gd name="connsiteY29" fmla="*/ 1613458 h 6858000"/>
              <a:gd name="connsiteX30" fmla="*/ 0 w 4776997"/>
              <a:gd name="connsiteY30" fmla="*/ 1209559 h 6858000"/>
              <a:gd name="connsiteX31" fmla="*/ 402829 w 4776997"/>
              <a:gd name="connsiteY31" fmla="*/ 1209559 h 6858000"/>
              <a:gd name="connsiteX32" fmla="*/ 402829 w 4776997"/>
              <a:gd name="connsiteY32" fmla="*/ 806729 h 6858000"/>
              <a:gd name="connsiteX33" fmla="*/ 0 w 4776997"/>
              <a:gd name="connsiteY33" fmla="*/ 806729 h 6858000"/>
              <a:gd name="connsiteX34" fmla="*/ 0 w 4776997"/>
              <a:gd name="connsiteY34" fmla="*/ 402829 h 6858000"/>
              <a:gd name="connsiteX35" fmla="*/ 402829 w 4776997"/>
              <a:gd name="connsiteY35" fmla="*/ 402829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776997" h="6858000">
                <a:moveTo>
                  <a:pt x="402829" y="0"/>
                </a:moveTo>
                <a:lnTo>
                  <a:pt x="4776997" y="0"/>
                </a:lnTo>
                <a:lnTo>
                  <a:pt x="4776997" y="6858000"/>
                </a:lnTo>
                <a:lnTo>
                  <a:pt x="402829" y="6856841"/>
                </a:lnTo>
                <a:lnTo>
                  <a:pt x="402829" y="6454012"/>
                </a:lnTo>
                <a:lnTo>
                  <a:pt x="0" y="6454012"/>
                </a:lnTo>
                <a:lnTo>
                  <a:pt x="0" y="6050112"/>
                </a:lnTo>
                <a:lnTo>
                  <a:pt x="402829" y="6050112"/>
                </a:lnTo>
                <a:lnTo>
                  <a:pt x="402829" y="5647282"/>
                </a:lnTo>
                <a:lnTo>
                  <a:pt x="0" y="5647282"/>
                </a:lnTo>
                <a:lnTo>
                  <a:pt x="0" y="5243383"/>
                </a:lnTo>
                <a:lnTo>
                  <a:pt x="402829" y="5243383"/>
                </a:lnTo>
                <a:lnTo>
                  <a:pt x="402829" y="4840553"/>
                </a:lnTo>
                <a:lnTo>
                  <a:pt x="0" y="4840553"/>
                </a:lnTo>
                <a:lnTo>
                  <a:pt x="0" y="4436565"/>
                </a:lnTo>
                <a:lnTo>
                  <a:pt x="402829" y="4436565"/>
                </a:lnTo>
                <a:lnTo>
                  <a:pt x="402829" y="4033735"/>
                </a:lnTo>
                <a:lnTo>
                  <a:pt x="0" y="4033735"/>
                </a:lnTo>
                <a:lnTo>
                  <a:pt x="0" y="3629835"/>
                </a:lnTo>
                <a:lnTo>
                  <a:pt x="402829" y="3629835"/>
                </a:lnTo>
                <a:lnTo>
                  <a:pt x="402829" y="3227006"/>
                </a:lnTo>
                <a:lnTo>
                  <a:pt x="0" y="3227006"/>
                </a:lnTo>
                <a:lnTo>
                  <a:pt x="0" y="2823106"/>
                </a:lnTo>
                <a:lnTo>
                  <a:pt x="402829" y="2823106"/>
                </a:lnTo>
                <a:lnTo>
                  <a:pt x="402829" y="2420277"/>
                </a:lnTo>
                <a:lnTo>
                  <a:pt x="0" y="2420277"/>
                </a:lnTo>
                <a:lnTo>
                  <a:pt x="0" y="2016377"/>
                </a:lnTo>
                <a:lnTo>
                  <a:pt x="402829" y="2016377"/>
                </a:lnTo>
                <a:lnTo>
                  <a:pt x="402829" y="1613458"/>
                </a:lnTo>
                <a:lnTo>
                  <a:pt x="0" y="1613458"/>
                </a:lnTo>
                <a:lnTo>
                  <a:pt x="0" y="1209559"/>
                </a:lnTo>
                <a:lnTo>
                  <a:pt x="402829" y="1209559"/>
                </a:lnTo>
                <a:lnTo>
                  <a:pt x="402829" y="806729"/>
                </a:lnTo>
                <a:lnTo>
                  <a:pt x="0" y="806729"/>
                </a:lnTo>
                <a:lnTo>
                  <a:pt x="0" y="402829"/>
                </a:lnTo>
                <a:lnTo>
                  <a:pt x="402829" y="402829"/>
                </a:lnTo>
                <a:close/>
              </a:path>
            </a:pathLst>
          </a:cu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l-NL"/>
          </a:p>
        </p:txBody>
      </p:sp>
      <p:pic>
        <p:nvPicPr>
          <p:cNvPr id="15" name="Graphic 20">
            <a:extLst>
              <a:ext uri="{FF2B5EF4-FFF2-40B4-BE49-F238E27FC236}">
                <a16:creationId xmlns:a16="http://schemas.microsoft.com/office/drawing/2014/main" id="{C8CBE22F-CB25-4BDE-8544-FF6A6F70208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395709" y="398145"/>
            <a:ext cx="1435763" cy="792480"/>
          </a:xfrm>
          <a:prstGeom prst="rect">
            <a:avLst/>
          </a:prstGeom>
        </p:spPr>
      </p:pic>
    </p:spTree>
    <p:extLst>
      <p:ext uri="{BB962C8B-B14F-4D97-AF65-F5344CB8AC3E}">
        <p14:creationId xmlns:p14="http://schemas.microsoft.com/office/powerpoint/2010/main" val="24230329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A18FF5-746F-45F7-A5E3-F28FC385CB90}"/>
              </a:ext>
            </a:extLst>
          </p:cNvPr>
          <p:cNvSpPr>
            <a:spLocks noGrp="1"/>
          </p:cNvSpPr>
          <p:nvPr>
            <p:ph type="title" hasCustomPrompt="1"/>
          </p:nvPr>
        </p:nvSpPr>
        <p:spPr/>
        <p:txBody>
          <a:bodyPr/>
          <a:lstStyle>
            <a:lvl1pPr>
              <a:defRPr/>
            </a:lvl1pPr>
          </a:lstStyle>
          <a:p>
            <a:r>
              <a:rPr lang="nl-NL"/>
              <a:t>Titel</a:t>
            </a:r>
          </a:p>
        </p:txBody>
      </p:sp>
      <p:sp>
        <p:nvSpPr>
          <p:cNvPr id="3" name="Tijdelijke aanduiding voor inhoud 2">
            <a:extLst>
              <a:ext uri="{FF2B5EF4-FFF2-40B4-BE49-F238E27FC236}">
                <a16:creationId xmlns:a16="http://schemas.microsoft.com/office/drawing/2014/main" id="{A52DA7FE-B60D-4D56-924B-A8932B04280A}"/>
              </a:ext>
            </a:extLst>
          </p:cNvPr>
          <p:cNvSpPr>
            <a:spLocks noGrp="1"/>
          </p:cNvSpPr>
          <p:nvPr>
            <p:ph idx="1" hasCustomPrompt="1"/>
          </p:nvPr>
        </p:nvSpPr>
        <p:spPr/>
        <p:txBody>
          <a:bodyPr/>
          <a:lstStyle/>
          <a:p>
            <a:pPr lvl="0"/>
            <a:r>
              <a:rPr lang="nl-NL"/>
              <a:t>Typ hier je tekst, of voeg één van de andere soorten inhoud in, zoals een grafiek of tabel, door op het corresponderende pictogram te klikken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C675A625-EF33-4423-85B4-1E9F5ACE784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95E9EFF1-7169-493C-A6FB-297363166F23}"/>
              </a:ext>
            </a:extLst>
          </p:cNvPr>
          <p:cNvSpPr>
            <a:spLocks noGrp="1"/>
          </p:cNvSpPr>
          <p:nvPr>
            <p:ph type="sldNum" sz="quarter" idx="12"/>
          </p:nvPr>
        </p:nvSpPr>
        <p:spPr/>
        <p:txBody>
          <a:bodyPr/>
          <a:lstStyle/>
          <a:p>
            <a:fld id="{64C380E3-D272-44EC-8185-696D8E0A4595}" type="slidenum">
              <a:rPr lang="nl-NL" smtClean="0"/>
              <a:t>‹nr.›</a:t>
            </a:fld>
            <a:endParaRPr lang="nl-NL"/>
          </a:p>
        </p:txBody>
      </p:sp>
    </p:spTree>
    <p:extLst>
      <p:ext uri="{BB962C8B-B14F-4D97-AF65-F5344CB8AC3E}">
        <p14:creationId xmlns:p14="http://schemas.microsoft.com/office/powerpoint/2010/main" val="3332377076"/>
      </p:ext>
    </p:extLst>
  </p:cSld>
  <p:clrMapOvr>
    <a:masterClrMapping/>
  </p:clrMapOvr>
  <p:extLst>
    <p:ext uri="{DCECCB84-F9BA-43D5-87BE-67443E8EF086}">
      <p15:sldGuideLst xmlns:p15="http://schemas.microsoft.com/office/powerpoint/2012/main">
        <p15:guide id="1" orient="horz" pos="3589"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nhoud van twee (groen)">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1C39DE82-6561-4364-B528-EB17636771E0}"/>
              </a:ext>
            </a:extLst>
          </p:cNvPr>
          <p:cNvSpPr/>
          <p:nvPr/>
        </p:nvSpPr>
        <p:spPr>
          <a:xfrm>
            <a:off x="0" y="5665441"/>
            <a:ext cx="9142839" cy="1192559"/>
          </a:xfrm>
          <a:custGeom>
            <a:avLst/>
            <a:gdLst>
              <a:gd name="connsiteX0" fmla="*/ 8745379 w 9142839"/>
              <a:gd name="connsiteY0" fmla="*/ 0 h 1192559"/>
              <a:gd name="connsiteX1" fmla="*/ 8745379 w 9142839"/>
              <a:gd name="connsiteY1" fmla="*/ 397550 h 1192559"/>
              <a:gd name="connsiteX2" fmla="*/ 8347830 w 9142839"/>
              <a:gd name="connsiteY2" fmla="*/ 397550 h 1192559"/>
              <a:gd name="connsiteX3" fmla="*/ 8347830 w 9142839"/>
              <a:gd name="connsiteY3" fmla="*/ 0 h 1192559"/>
              <a:gd name="connsiteX4" fmla="*/ 7950280 w 9142839"/>
              <a:gd name="connsiteY4" fmla="*/ 0 h 1192559"/>
              <a:gd name="connsiteX5" fmla="*/ 7950280 w 9142839"/>
              <a:gd name="connsiteY5" fmla="*/ 397550 h 1192559"/>
              <a:gd name="connsiteX6" fmla="*/ 7552819 w 9142839"/>
              <a:gd name="connsiteY6" fmla="*/ 397550 h 1192559"/>
              <a:gd name="connsiteX7" fmla="*/ 7552819 w 9142839"/>
              <a:gd name="connsiteY7" fmla="*/ 0 h 1192559"/>
              <a:gd name="connsiteX8" fmla="*/ 7155269 w 9142839"/>
              <a:gd name="connsiteY8" fmla="*/ 0 h 1192559"/>
              <a:gd name="connsiteX9" fmla="*/ 7155269 w 9142839"/>
              <a:gd name="connsiteY9" fmla="*/ 397550 h 1192559"/>
              <a:gd name="connsiteX10" fmla="*/ 6757809 w 9142839"/>
              <a:gd name="connsiteY10" fmla="*/ 397550 h 1192559"/>
              <a:gd name="connsiteX11" fmla="*/ 6757809 w 9142839"/>
              <a:gd name="connsiteY11" fmla="*/ 0 h 1192559"/>
              <a:gd name="connsiteX12" fmla="*/ 6360260 w 9142839"/>
              <a:gd name="connsiteY12" fmla="*/ 0 h 1192559"/>
              <a:gd name="connsiteX13" fmla="*/ 6360260 w 9142839"/>
              <a:gd name="connsiteY13" fmla="*/ 397550 h 1192559"/>
              <a:gd name="connsiteX14" fmla="*/ 5962799 w 9142839"/>
              <a:gd name="connsiteY14" fmla="*/ 397550 h 1192559"/>
              <a:gd name="connsiteX15" fmla="*/ 5962799 w 9142839"/>
              <a:gd name="connsiteY15" fmla="*/ 0 h 1192559"/>
              <a:gd name="connsiteX16" fmla="*/ 5565249 w 9142839"/>
              <a:gd name="connsiteY16" fmla="*/ 0 h 1192559"/>
              <a:gd name="connsiteX17" fmla="*/ 5565249 w 9142839"/>
              <a:gd name="connsiteY17" fmla="*/ 397550 h 1192559"/>
              <a:gd name="connsiteX18" fmla="*/ 5167700 w 9142839"/>
              <a:gd name="connsiteY18" fmla="*/ 397550 h 1192559"/>
              <a:gd name="connsiteX19" fmla="*/ 5167700 w 9142839"/>
              <a:gd name="connsiteY19" fmla="*/ 0 h 1192559"/>
              <a:gd name="connsiteX20" fmla="*/ 4770239 w 9142839"/>
              <a:gd name="connsiteY20" fmla="*/ 0 h 1192559"/>
              <a:gd name="connsiteX21" fmla="*/ 4770239 w 9142839"/>
              <a:gd name="connsiteY21" fmla="*/ 397550 h 1192559"/>
              <a:gd name="connsiteX22" fmla="*/ 4372690 w 9142839"/>
              <a:gd name="connsiteY22" fmla="*/ 397550 h 1192559"/>
              <a:gd name="connsiteX23" fmla="*/ 4372690 w 9142839"/>
              <a:gd name="connsiteY23" fmla="*/ 0 h 1192559"/>
              <a:gd name="connsiteX24" fmla="*/ 3975140 w 9142839"/>
              <a:gd name="connsiteY24" fmla="*/ 0 h 1192559"/>
              <a:gd name="connsiteX25" fmla="*/ 3975140 w 9142839"/>
              <a:gd name="connsiteY25" fmla="*/ 397550 h 1192559"/>
              <a:gd name="connsiteX26" fmla="*/ 3577679 w 9142839"/>
              <a:gd name="connsiteY26" fmla="*/ 397550 h 1192559"/>
              <a:gd name="connsiteX27" fmla="*/ 3577679 w 9142839"/>
              <a:gd name="connsiteY27" fmla="*/ 0 h 1192559"/>
              <a:gd name="connsiteX28" fmla="*/ 3180130 w 9142839"/>
              <a:gd name="connsiteY28" fmla="*/ 0 h 1192559"/>
              <a:gd name="connsiteX29" fmla="*/ 3180130 w 9142839"/>
              <a:gd name="connsiteY29" fmla="*/ 397550 h 1192559"/>
              <a:gd name="connsiteX30" fmla="*/ 2782669 w 9142839"/>
              <a:gd name="connsiteY30" fmla="*/ 397550 h 1192559"/>
              <a:gd name="connsiteX31" fmla="*/ 2782669 w 9142839"/>
              <a:gd name="connsiteY31" fmla="*/ 0 h 1192559"/>
              <a:gd name="connsiteX32" fmla="*/ 2385120 w 9142839"/>
              <a:gd name="connsiteY32" fmla="*/ 0 h 1192559"/>
              <a:gd name="connsiteX33" fmla="*/ 2385120 w 9142839"/>
              <a:gd name="connsiteY33" fmla="*/ 397550 h 1192559"/>
              <a:gd name="connsiteX34" fmla="*/ 1987570 w 9142839"/>
              <a:gd name="connsiteY34" fmla="*/ 397550 h 1192559"/>
              <a:gd name="connsiteX35" fmla="*/ 1987570 w 9142839"/>
              <a:gd name="connsiteY35" fmla="*/ 0 h 1192559"/>
              <a:gd name="connsiteX36" fmla="*/ 1590110 w 9142839"/>
              <a:gd name="connsiteY36" fmla="*/ 0 h 1192559"/>
              <a:gd name="connsiteX37" fmla="*/ 1590110 w 9142839"/>
              <a:gd name="connsiteY37" fmla="*/ 397550 h 1192559"/>
              <a:gd name="connsiteX38" fmla="*/ 1192560 w 9142839"/>
              <a:gd name="connsiteY38" fmla="*/ 397550 h 1192559"/>
              <a:gd name="connsiteX39" fmla="*/ 1192560 w 9142839"/>
              <a:gd name="connsiteY39" fmla="*/ 0 h 1192559"/>
              <a:gd name="connsiteX40" fmla="*/ 795010 w 9142839"/>
              <a:gd name="connsiteY40" fmla="*/ 0 h 1192559"/>
              <a:gd name="connsiteX41" fmla="*/ 795010 w 9142839"/>
              <a:gd name="connsiteY41" fmla="*/ 397550 h 1192559"/>
              <a:gd name="connsiteX42" fmla="*/ 397550 w 9142839"/>
              <a:gd name="connsiteY42" fmla="*/ 397550 h 1192559"/>
              <a:gd name="connsiteX43" fmla="*/ 397550 w 9142839"/>
              <a:gd name="connsiteY43" fmla="*/ 0 h 1192559"/>
              <a:gd name="connsiteX44" fmla="*/ 0 w 9142839"/>
              <a:gd name="connsiteY44" fmla="*/ 0 h 1192559"/>
              <a:gd name="connsiteX45" fmla="*/ 0 w 9142839"/>
              <a:gd name="connsiteY45" fmla="*/ 1192560 h 1192559"/>
              <a:gd name="connsiteX46" fmla="*/ 9142839 w 9142839"/>
              <a:gd name="connsiteY46" fmla="*/ 1192560 h 1192559"/>
              <a:gd name="connsiteX47" fmla="*/ 9142839 w 9142839"/>
              <a:gd name="connsiteY47" fmla="*/ 0 h 119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42839" h="1192559">
                <a:moveTo>
                  <a:pt x="8745379" y="0"/>
                </a:moveTo>
                <a:lnTo>
                  <a:pt x="8745379" y="397550"/>
                </a:lnTo>
                <a:lnTo>
                  <a:pt x="8347830" y="397550"/>
                </a:lnTo>
                <a:lnTo>
                  <a:pt x="8347830" y="0"/>
                </a:lnTo>
                <a:lnTo>
                  <a:pt x="7950280" y="0"/>
                </a:lnTo>
                <a:lnTo>
                  <a:pt x="7950280" y="397550"/>
                </a:lnTo>
                <a:lnTo>
                  <a:pt x="7552819" y="397550"/>
                </a:lnTo>
                <a:lnTo>
                  <a:pt x="7552819" y="0"/>
                </a:lnTo>
                <a:lnTo>
                  <a:pt x="7155269" y="0"/>
                </a:lnTo>
                <a:lnTo>
                  <a:pt x="7155269" y="397550"/>
                </a:lnTo>
                <a:lnTo>
                  <a:pt x="6757809" y="397550"/>
                </a:lnTo>
                <a:lnTo>
                  <a:pt x="6757809" y="0"/>
                </a:lnTo>
                <a:lnTo>
                  <a:pt x="6360260" y="0"/>
                </a:lnTo>
                <a:lnTo>
                  <a:pt x="6360260" y="397550"/>
                </a:lnTo>
                <a:lnTo>
                  <a:pt x="5962799" y="397550"/>
                </a:lnTo>
                <a:lnTo>
                  <a:pt x="5962799" y="0"/>
                </a:lnTo>
                <a:lnTo>
                  <a:pt x="5565249" y="0"/>
                </a:lnTo>
                <a:lnTo>
                  <a:pt x="5565249" y="397550"/>
                </a:lnTo>
                <a:lnTo>
                  <a:pt x="5167700" y="397550"/>
                </a:lnTo>
                <a:lnTo>
                  <a:pt x="5167700" y="0"/>
                </a:lnTo>
                <a:lnTo>
                  <a:pt x="4770239" y="0"/>
                </a:lnTo>
                <a:lnTo>
                  <a:pt x="4770239" y="397550"/>
                </a:lnTo>
                <a:lnTo>
                  <a:pt x="4372690" y="397550"/>
                </a:lnTo>
                <a:lnTo>
                  <a:pt x="4372690" y="0"/>
                </a:lnTo>
                <a:lnTo>
                  <a:pt x="3975140" y="0"/>
                </a:lnTo>
                <a:lnTo>
                  <a:pt x="3975140" y="397550"/>
                </a:lnTo>
                <a:lnTo>
                  <a:pt x="3577679" y="397550"/>
                </a:lnTo>
                <a:lnTo>
                  <a:pt x="3577679" y="0"/>
                </a:lnTo>
                <a:lnTo>
                  <a:pt x="3180130" y="0"/>
                </a:lnTo>
                <a:lnTo>
                  <a:pt x="3180130" y="397550"/>
                </a:lnTo>
                <a:lnTo>
                  <a:pt x="2782669" y="397550"/>
                </a:lnTo>
                <a:lnTo>
                  <a:pt x="2782669" y="0"/>
                </a:lnTo>
                <a:lnTo>
                  <a:pt x="2385120" y="0"/>
                </a:lnTo>
                <a:lnTo>
                  <a:pt x="2385120" y="397550"/>
                </a:lnTo>
                <a:lnTo>
                  <a:pt x="1987570" y="397550"/>
                </a:lnTo>
                <a:lnTo>
                  <a:pt x="1987570" y="0"/>
                </a:lnTo>
                <a:lnTo>
                  <a:pt x="1590110" y="0"/>
                </a:lnTo>
                <a:lnTo>
                  <a:pt x="1590110" y="397550"/>
                </a:lnTo>
                <a:lnTo>
                  <a:pt x="1192560" y="397550"/>
                </a:lnTo>
                <a:lnTo>
                  <a:pt x="1192560" y="0"/>
                </a:lnTo>
                <a:lnTo>
                  <a:pt x="795010" y="0"/>
                </a:lnTo>
                <a:lnTo>
                  <a:pt x="795010" y="397550"/>
                </a:lnTo>
                <a:lnTo>
                  <a:pt x="397550" y="397550"/>
                </a:lnTo>
                <a:lnTo>
                  <a:pt x="397550" y="0"/>
                </a:lnTo>
                <a:lnTo>
                  <a:pt x="0" y="0"/>
                </a:lnTo>
                <a:lnTo>
                  <a:pt x="0" y="1192560"/>
                </a:lnTo>
                <a:lnTo>
                  <a:pt x="9142839" y="1192560"/>
                </a:lnTo>
                <a:lnTo>
                  <a:pt x="9142839" y="0"/>
                </a:lnTo>
                <a:close/>
              </a:path>
            </a:pathLst>
          </a:custGeom>
          <a:solidFill>
            <a:schemeClr val="tx2"/>
          </a:solidFill>
          <a:ln w="8930"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03260468-54CA-492F-AAAC-A6D0C7F8ADEB}"/>
              </a:ext>
            </a:extLst>
          </p:cNvPr>
          <p:cNvSpPr>
            <a:spLocks noGrp="1"/>
          </p:cNvSpPr>
          <p:nvPr>
            <p:ph type="title" hasCustomPrompt="1"/>
          </p:nvPr>
        </p:nvSpPr>
        <p:spPr/>
        <p:txBody>
          <a:bodyPr/>
          <a:lstStyle>
            <a:lvl1pPr>
              <a:defRPr>
                <a:solidFill>
                  <a:schemeClr val="tx2"/>
                </a:solidFill>
              </a:defRPr>
            </a:lvl1pPr>
          </a:lstStyle>
          <a:p>
            <a:r>
              <a:rPr lang="nl-NL"/>
              <a:t>Titel</a:t>
            </a:r>
          </a:p>
        </p:txBody>
      </p:sp>
      <p:sp>
        <p:nvSpPr>
          <p:cNvPr id="3" name="Tijdelijke aanduiding voor inhoud 2">
            <a:extLst>
              <a:ext uri="{FF2B5EF4-FFF2-40B4-BE49-F238E27FC236}">
                <a16:creationId xmlns:a16="http://schemas.microsoft.com/office/drawing/2014/main" id="{C960FBB1-192D-4021-89E7-E3F3DC5D7249}"/>
              </a:ext>
            </a:extLst>
          </p:cNvPr>
          <p:cNvSpPr>
            <a:spLocks noGrp="1"/>
          </p:cNvSpPr>
          <p:nvPr>
            <p:ph sz="half" idx="1" hasCustomPrompt="1"/>
          </p:nvPr>
        </p:nvSpPr>
        <p:spPr>
          <a:xfrm>
            <a:off x="395288" y="1449388"/>
            <a:ext cx="3886200" cy="3779837"/>
          </a:xfrm>
        </p:spPr>
        <p:txBody>
          <a:bodyPr/>
          <a:lstStyle/>
          <a:p>
            <a:pPr lvl="0"/>
            <a:r>
              <a:rPr lang="nl-NL"/>
              <a:t>Typ hier je tekst, of voeg één van de andere soorten inhoud in, zoals een grafiek of tabel, door op het corresponderende pictogram te klikken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4CDDDE0-6267-4EA9-9ACD-F12343FAC3E4}"/>
              </a:ext>
            </a:extLst>
          </p:cNvPr>
          <p:cNvSpPr>
            <a:spLocks noGrp="1"/>
          </p:cNvSpPr>
          <p:nvPr>
            <p:ph sz="half" idx="2" hasCustomPrompt="1"/>
          </p:nvPr>
        </p:nvSpPr>
        <p:spPr>
          <a:xfrm>
            <a:off x="4862513" y="1449388"/>
            <a:ext cx="3886200" cy="3779837"/>
          </a:xfrm>
        </p:spPr>
        <p:txBody>
          <a:bodyPr/>
          <a:lstStyle/>
          <a:p>
            <a:pPr lvl="0"/>
            <a:r>
              <a:rPr lang="nl-NL"/>
              <a:t>Typ hier je tekst, of voeg één van de andere soorten inhoud in, zoals een grafiek of tabel, door op het corresponderende pictogram te klikken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A0813E53-1849-4329-9F25-403E2186F8E7}"/>
              </a:ext>
            </a:extLst>
          </p:cNvPr>
          <p:cNvSpPr>
            <a:spLocks noGrp="1"/>
          </p:cNvSpPr>
          <p:nvPr>
            <p:ph type="ftr" sz="quarter" idx="11"/>
          </p:nvPr>
        </p:nvSpPr>
        <p:spPr/>
        <p:txBody>
          <a:bodyPr/>
          <a:lstStyle>
            <a:lvl1pPr>
              <a:defRPr>
                <a:solidFill>
                  <a:schemeClr val="bg1"/>
                </a:solidFill>
              </a:defRPr>
            </a:lvl1pPr>
          </a:lstStyle>
          <a:p>
            <a:r>
              <a:rPr lang="nl-NL"/>
              <a:t>Informatiebijeenkomst erfpacht</a:t>
            </a:r>
          </a:p>
        </p:txBody>
      </p:sp>
      <p:sp>
        <p:nvSpPr>
          <p:cNvPr id="7" name="Tijdelijke aanduiding voor dianummer 6">
            <a:extLst>
              <a:ext uri="{FF2B5EF4-FFF2-40B4-BE49-F238E27FC236}">
                <a16:creationId xmlns:a16="http://schemas.microsoft.com/office/drawing/2014/main" id="{B60CFD10-D5CF-47FE-8F8E-25F4566328ED}"/>
              </a:ext>
            </a:extLst>
          </p:cNvPr>
          <p:cNvSpPr>
            <a:spLocks noGrp="1"/>
          </p:cNvSpPr>
          <p:nvPr>
            <p:ph type="sldNum" sz="quarter" idx="12"/>
          </p:nvPr>
        </p:nvSpPr>
        <p:spPr/>
        <p:txBody>
          <a:bodyPr/>
          <a:lstStyle>
            <a:lvl1pPr>
              <a:defRPr>
                <a:solidFill>
                  <a:schemeClr val="bg1"/>
                </a:solidFill>
              </a:defRPr>
            </a:lvl1pPr>
          </a:lstStyle>
          <a:p>
            <a:fld id="{64C380E3-D272-44EC-8185-696D8E0A4595}" type="slidenum">
              <a:rPr lang="nl-NL" smtClean="0"/>
              <a:pPr/>
              <a:t>‹nr.›</a:t>
            </a:fld>
            <a:endParaRPr lang="nl-NL"/>
          </a:p>
        </p:txBody>
      </p:sp>
    </p:spTree>
    <p:extLst>
      <p:ext uri="{BB962C8B-B14F-4D97-AF65-F5344CB8AC3E}">
        <p14:creationId xmlns:p14="http://schemas.microsoft.com/office/powerpoint/2010/main" val="36829167"/>
      </p:ext>
    </p:extLst>
  </p:cSld>
  <p:clrMapOvr>
    <a:masterClrMapping/>
  </p:clrMapOvr>
  <p:extLst>
    <p:ext uri="{DCECCB84-F9BA-43D5-87BE-67443E8EF086}">
      <p15:sldGuideLst xmlns:p15="http://schemas.microsoft.com/office/powerpoint/2012/main">
        <p15:guide id="1" orient="horz" pos="3294"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Inhoud van twee (rood)">
    <p:spTree>
      <p:nvGrpSpPr>
        <p:cNvPr id="1" name=""/>
        <p:cNvGrpSpPr/>
        <p:nvPr/>
      </p:nvGrpSpPr>
      <p:grpSpPr>
        <a:xfrm>
          <a:off x="0" y="0"/>
          <a:ext cx="0" cy="0"/>
          <a:chOff x="0" y="0"/>
          <a:chExt cx="0" cy="0"/>
        </a:xfrm>
      </p:grpSpPr>
      <p:sp>
        <p:nvSpPr>
          <p:cNvPr id="11" name="Graphic 9">
            <a:extLst>
              <a:ext uri="{FF2B5EF4-FFF2-40B4-BE49-F238E27FC236}">
                <a16:creationId xmlns:a16="http://schemas.microsoft.com/office/drawing/2014/main" id="{1C39DE82-6561-4364-B528-EB17636771E0}"/>
              </a:ext>
            </a:extLst>
          </p:cNvPr>
          <p:cNvSpPr/>
          <p:nvPr/>
        </p:nvSpPr>
        <p:spPr>
          <a:xfrm>
            <a:off x="0" y="5665441"/>
            <a:ext cx="9142839" cy="1192559"/>
          </a:xfrm>
          <a:custGeom>
            <a:avLst/>
            <a:gdLst>
              <a:gd name="connsiteX0" fmla="*/ 8745379 w 9142839"/>
              <a:gd name="connsiteY0" fmla="*/ 0 h 1192559"/>
              <a:gd name="connsiteX1" fmla="*/ 8745379 w 9142839"/>
              <a:gd name="connsiteY1" fmla="*/ 397550 h 1192559"/>
              <a:gd name="connsiteX2" fmla="*/ 8347830 w 9142839"/>
              <a:gd name="connsiteY2" fmla="*/ 397550 h 1192559"/>
              <a:gd name="connsiteX3" fmla="*/ 8347830 w 9142839"/>
              <a:gd name="connsiteY3" fmla="*/ 0 h 1192559"/>
              <a:gd name="connsiteX4" fmla="*/ 7950280 w 9142839"/>
              <a:gd name="connsiteY4" fmla="*/ 0 h 1192559"/>
              <a:gd name="connsiteX5" fmla="*/ 7950280 w 9142839"/>
              <a:gd name="connsiteY5" fmla="*/ 397550 h 1192559"/>
              <a:gd name="connsiteX6" fmla="*/ 7552819 w 9142839"/>
              <a:gd name="connsiteY6" fmla="*/ 397550 h 1192559"/>
              <a:gd name="connsiteX7" fmla="*/ 7552819 w 9142839"/>
              <a:gd name="connsiteY7" fmla="*/ 0 h 1192559"/>
              <a:gd name="connsiteX8" fmla="*/ 7155269 w 9142839"/>
              <a:gd name="connsiteY8" fmla="*/ 0 h 1192559"/>
              <a:gd name="connsiteX9" fmla="*/ 7155269 w 9142839"/>
              <a:gd name="connsiteY9" fmla="*/ 397550 h 1192559"/>
              <a:gd name="connsiteX10" fmla="*/ 6757809 w 9142839"/>
              <a:gd name="connsiteY10" fmla="*/ 397550 h 1192559"/>
              <a:gd name="connsiteX11" fmla="*/ 6757809 w 9142839"/>
              <a:gd name="connsiteY11" fmla="*/ 0 h 1192559"/>
              <a:gd name="connsiteX12" fmla="*/ 6360260 w 9142839"/>
              <a:gd name="connsiteY12" fmla="*/ 0 h 1192559"/>
              <a:gd name="connsiteX13" fmla="*/ 6360260 w 9142839"/>
              <a:gd name="connsiteY13" fmla="*/ 397550 h 1192559"/>
              <a:gd name="connsiteX14" fmla="*/ 5962799 w 9142839"/>
              <a:gd name="connsiteY14" fmla="*/ 397550 h 1192559"/>
              <a:gd name="connsiteX15" fmla="*/ 5962799 w 9142839"/>
              <a:gd name="connsiteY15" fmla="*/ 0 h 1192559"/>
              <a:gd name="connsiteX16" fmla="*/ 5565249 w 9142839"/>
              <a:gd name="connsiteY16" fmla="*/ 0 h 1192559"/>
              <a:gd name="connsiteX17" fmla="*/ 5565249 w 9142839"/>
              <a:gd name="connsiteY17" fmla="*/ 397550 h 1192559"/>
              <a:gd name="connsiteX18" fmla="*/ 5167700 w 9142839"/>
              <a:gd name="connsiteY18" fmla="*/ 397550 h 1192559"/>
              <a:gd name="connsiteX19" fmla="*/ 5167700 w 9142839"/>
              <a:gd name="connsiteY19" fmla="*/ 0 h 1192559"/>
              <a:gd name="connsiteX20" fmla="*/ 4770239 w 9142839"/>
              <a:gd name="connsiteY20" fmla="*/ 0 h 1192559"/>
              <a:gd name="connsiteX21" fmla="*/ 4770239 w 9142839"/>
              <a:gd name="connsiteY21" fmla="*/ 397550 h 1192559"/>
              <a:gd name="connsiteX22" fmla="*/ 4372690 w 9142839"/>
              <a:gd name="connsiteY22" fmla="*/ 397550 h 1192559"/>
              <a:gd name="connsiteX23" fmla="*/ 4372690 w 9142839"/>
              <a:gd name="connsiteY23" fmla="*/ 0 h 1192559"/>
              <a:gd name="connsiteX24" fmla="*/ 3975140 w 9142839"/>
              <a:gd name="connsiteY24" fmla="*/ 0 h 1192559"/>
              <a:gd name="connsiteX25" fmla="*/ 3975140 w 9142839"/>
              <a:gd name="connsiteY25" fmla="*/ 397550 h 1192559"/>
              <a:gd name="connsiteX26" fmla="*/ 3577679 w 9142839"/>
              <a:gd name="connsiteY26" fmla="*/ 397550 h 1192559"/>
              <a:gd name="connsiteX27" fmla="*/ 3577679 w 9142839"/>
              <a:gd name="connsiteY27" fmla="*/ 0 h 1192559"/>
              <a:gd name="connsiteX28" fmla="*/ 3180130 w 9142839"/>
              <a:gd name="connsiteY28" fmla="*/ 0 h 1192559"/>
              <a:gd name="connsiteX29" fmla="*/ 3180130 w 9142839"/>
              <a:gd name="connsiteY29" fmla="*/ 397550 h 1192559"/>
              <a:gd name="connsiteX30" fmla="*/ 2782669 w 9142839"/>
              <a:gd name="connsiteY30" fmla="*/ 397550 h 1192559"/>
              <a:gd name="connsiteX31" fmla="*/ 2782669 w 9142839"/>
              <a:gd name="connsiteY31" fmla="*/ 0 h 1192559"/>
              <a:gd name="connsiteX32" fmla="*/ 2385120 w 9142839"/>
              <a:gd name="connsiteY32" fmla="*/ 0 h 1192559"/>
              <a:gd name="connsiteX33" fmla="*/ 2385120 w 9142839"/>
              <a:gd name="connsiteY33" fmla="*/ 397550 h 1192559"/>
              <a:gd name="connsiteX34" fmla="*/ 1987570 w 9142839"/>
              <a:gd name="connsiteY34" fmla="*/ 397550 h 1192559"/>
              <a:gd name="connsiteX35" fmla="*/ 1987570 w 9142839"/>
              <a:gd name="connsiteY35" fmla="*/ 0 h 1192559"/>
              <a:gd name="connsiteX36" fmla="*/ 1590110 w 9142839"/>
              <a:gd name="connsiteY36" fmla="*/ 0 h 1192559"/>
              <a:gd name="connsiteX37" fmla="*/ 1590110 w 9142839"/>
              <a:gd name="connsiteY37" fmla="*/ 397550 h 1192559"/>
              <a:gd name="connsiteX38" fmla="*/ 1192560 w 9142839"/>
              <a:gd name="connsiteY38" fmla="*/ 397550 h 1192559"/>
              <a:gd name="connsiteX39" fmla="*/ 1192560 w 9142839"/>
              <a:gd name="connsiteY39" fmla="*/ 0 h 1192559"/>
              <a:gd name="connsiteX40" fmla="*/ 795010 w 9142839"/>
              <a:gd name="connsiteY40" fmla="*/ 0 h 1192559"/>
              <a:gd name="connsiteX41" fmla="*/ 795010 w 9142839"/>
              <a:gd name="connsiteY41" fmla="*/ 397550 h 1192559"/>
              <a:gd name="connsiteX42" fmla="*/ 397550 w 9142839"/>
              <a:gd name="connsiteY42" fmla="*/ 397550 h 1192559"/>
              <a:gd name="connsiteX43" fmla="*/ 397550 w 9142839"/>
              <a:gd name="connsiteY43" fmla="*/ 0 h 1192559"/>
              <a:gd name="connsiteX44" fmla="*/ 0 w 9142839"/>
              <a:gd name="connsiteY44" fmla="*/ 0 h 1192559"/>
              <a:gd name="connsiteX45" fmla="*/ 0 w 9142839"/>
              <a:gd name="connsiteY45" fmla="*/ 1192560 h 1192559"/>
              <a:gd name="connsiteX46" fmla="*/ 9142839 w 9142839"/>
              <a:gd name="connsiteY46" fmla="*/ 1192560 h 1192559"/>
              <a:gd name="connsiteX47" fmla="*/ 9142839 w 9142839"/>
              <a:gd name="connsiteY47" fmla="*/ 0 h 1192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9142839" h="1192559">
                <a:moveTo>
                  <a:pt x="8745379" y="0"/>
                </a:moveTo>
                <a:lnTo>
                  <a:pt x="8745379" y="397550"/>
                </a:lnTo>
                <a:lnTo>
                  <a:pt x="8347830" y="397550"/>
                </a:lnTo>
                <a:lnTo>
                  <a:pt x="8347830" y="0"/>
                </a:lnTo>
                <a:lnTo>
                  <a:pt x="7950280" y="0"/>
                </a:lnTo>
                <a:lnTo>
                  <a:pt x="7950280" y="397550"/>
                </a:lnTo>
                <a:lnTo>
                  <a:pt x="7552819" y="397550"/>
                </a:lnTo>
                <a:lnTo>
                  <a:pt x="7552819" y="0"/>
                </a:lnTo>
                <a:lnTo>
                  <a:pt x="7155269" y="0"/>
                </a:lnTo>
                <a:lnTo>
                  <a:pt x="7155269" y="397550"/>
                </a:lnTo>
                <a:lnTo>
                  <a:pt x="6757809" y="397550"/>
                </a:lnTo>
                <a:lnTo>
                  <a:pt x="6757809" y="0"/>
                </a:lnTo>
                <a:lnTo>
                  <a:pt x="6360260" y="0"/>
                </a:lnTo>
                <a:lnTo>
                  <a:pt x="6360260" y="397550"/>
                </a:lnTo>
                <a:lnTo>
                  <a:pt x="5962799" y="397550"/>
                </a:lnTo>
                <a:lnTo>
                  <a:pt x="5962799" y="0"/>
                </a:lnTo>
                <a:lnTo>
                  <a:pt x="5565249" y="0"/>
                </a:lnTo>
                <a:lnTo>
                  <a:pt x="5565249" y="397550"/>
                </a:lnTo>
                <a:lnTo>
                  <a:pt x="5167700" y="397550"/>
                </a:lnTo>
                <a:lnTo>
                  <a:pt x="5167700" y="0"/>
                </a:lnTo>
                <a:lnTo>
                  <a:pt x="4770239" y="0"/>
                </a:lnTo>
                <a:lnTo>
                  <a:pt x="4770239" y="397550"/>
                </a:lnTo>
                <a:lnTo>
                  <a:pt x="4372690" y="397550"/>
                </a:lnTo>
                <a:lnTo>
                  <a:pt x="4372690" y="0"/>
                </a:lnTo>
                <a:lnTo>
                  <a:pt x="3975140" y="0"/>
                </a:lnTo>
                <a:lnTo>
                  <a:pt x="3975140" y="397550"/>
                </a:lnTo>
                <a:lnTo>
                  <a:pt x="3577679" y="397550"/>
                </a:lnTo>
                <a:lnTo>
                  <a:pt x="3577679" y="0"/>
                </a:lnTo>
                <a:lnTo>
                  <a:pt x="3180130" y="0"/>
                </a:lnTo>
                <a:lnTo>
                  <a:pt x="3180130" y="397550"/>
                </a:lnTo>
                <a:lnTo>
                  <a:pt x="2782669" y="397550"/>
                </a:lnTo>
                <a:lnTo>
                  <a:pt x="2782669" y="0"/>
                </a:lnTo>
                <a:lnTo>
                  <a:pt x="2385120" y="0"/>
                </a:lnTo>
                <a:lnTo>
                  <a:pt x="2385120" y="397550"/>
                </a:lnTo>
                <a:lnTo>
                  <a:pt x="1987570" y="397550"/>
                </a:lnTo>
                <a:lnTo>
                  <a:pt x="1987570" y="0"/>
                </a:lnTo>
                <a:lnTo>
                  <a:pt x="1590110" y="0"/>
                </a:lnTo>
                <a:lnTo>
                  <a:pt x="1590110" y="397550"/>
                </a:lnTo>
                <a:lnTo>
                  <a:pt x="1192560" y="397550"/>
                </a:lnTo>
                <a:lnTo>
                  <a:pt x="1192560" y="0"/>
                </a:lnTo>
                <a:lnTo>
                  <a:pt x="795010" y="0"/>
                </a:lnTo>
                <a:lnTo>
                  <a:pt x="795010" y="397550"/>
                </a:lnTo>
                <a:lnTo>
                  <a:pt x="397550" y="397550"/>
                </a:lnTo>
                <a:lnTo>
                  <a:pt x="397550" y="0"/>
                </a:lnTo>
                <a:lnTo>
                  <a:pt x="0" y="0"/>
                </a:lnTo>
                <a:lnTo>
                  <a:pt x="0" y="1192560"/>
                </a:lnTo>
                <a:lnTo>
                  <a:pt x="9142839" y="1192560"/>
                </a:lnTo>
                <a:lnTo>
                  <a:pt x="9142839" y="0"/>
                </a:lnTo>
                <a:close/>
              </a:path>
            </a:pathLst>
          </a:custGeom>
          <a:solidFill>
            <a:schemeClr val="bg2"/>
          </a:solidFill>
          <a:ln w="8930" cap="flat">
            <a:noFill/>
            <a:prstDash val="solid"/>
            <a:miter/>
          </a:ln>
        </p:spPr>
        <p:txBody>
          <a:bodyPr rtlCol="0" anchor="ctr"/>
          <a:lstStyle/>
          <a:p>
            <a:endParaRPr lang="nl-NL"/>
          </a:p>
        </p:txBody>
      </p:sp>
      <p:sp>
        <p:nvSpPr>
          <p:cNvPr id="2" name="Titel 1">
            <a:extLst>
              <a:ext uri="{FF2B5EF4-FFF2-40B4-BE49-F238E27FC236}">
                <a16:creationId xmlns:a16="http://schemas.microsoft.com/office/drawing/2014/main" id="{03260468-54CA-492F-AAAC-A6D0C7F8ADEB}"/>
              </a:ext>
            </a:extLst>
          </p:cNvPr>
          <p:cNvSpPr>
            <a:spLocks noGrp="1"/>
          </p:cNvSpPr>
          <p:nvPr>
            <p:ph type="title" hasCustomPrompt="1"/>
          </p:nvPr>
        </p:nvSpPr>
        <p:spPr/>
        <p:txBody>
          <a:bodyPr/>
          <a:lstStyle>
            <a:lvl1pPr>
              <a:defRPr>
                <a:solidFill>
                  <a:schemeClr val="bg2"/>
                </a:solidFill>
              </a:defRPr>
            </a:lvl1pPr>
          </a:lstStyle>
          <a:p>
            <a:r>
              <a:rPr lang="nl-NL"/>
              <a:t>Titel</a:t>
            </a:r>
          </a:p>
        </p:txBody>
      </p:sp>
      <p:sp>
        <p:nvSpPr>
          <p:cNvPr id="3" name="Tijdelijke aanduiding voor inhoud 2">
            <a:extLst>
              <a:ext uri="{FF2B5EF4-FFF2-40B4-BE49-F238E27FC236}">
                <a16:creationId xmlns:a16="http://schemas.microsoft.com/office/drawing/2014/main" id="{C960FBB1-192D-4021-89E7-E3F3DC5D7249}"/>
              </a:ext>
            </a:extLst>
          </p:cNvPr>
          <p:cNvSpPr>
            <a:spLocks noGrp="1"/>
          </p:cNvSpPr>
          <p:nvPr>
            <p:ph sz="half" idx="1" hasCustomPrompt="1"/>
          </p:nvPr>
        </p:nvSpPr>
        <p:spPr>
          <a:xfrm>
            <a:off x="395288" y="1449388"/>
            <a:ext cx="3886200" cy="3779837"/>
          </a:xfrm>
        </p:spPr>
        <p:txBody>
          <a:bodyPr/>
          <a:lstStyle/>
          <a:p>
            <a:pPr lvl="0"/>
            <a:r>
              <a:rPr lang="nl-NL"/>
              <a:t>Typ hier je tekst, of voeg één van de andere soorten inhoud in, zoals een grafiek of tabel, door op het corresponderende pictogram te klikken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F4CDDDE0-6267-4EA9-9ACD-F12343FAC3E4}"/>
              </a:ext>
            </a:extLst>
          </p:cNvPr>
          <p:cNvSpPr>
            <a:spLocks noGrp="1"/>
          </p:cNvSpPr>
          <p:nvPr>
            <p:ph sz="half" idx="2" hasCustomPrompt="1"/>
          </p:nvPr>
        </p:nvSpPr>
        <p:spPr>
          <a:xfrm>
            <a:off x="4862513" y="1449388"/>
            <a:ext cx="3886200" cy="3779837"/>
          </a:xfrm>
        </p:spPr>
        <p:txBody>
          <a:bodyPr/>
          <a:lstStyle/>
          <a:p>
            <a:pPr lvl="0"/>
            <a:r>
              <a:rPr lang="nl-NL"/>
              <a:t>Typ hier je tekst, of voeg één van de andere soorten inhoud in, zoals een grafiek of tabel, door op het corresponderende pictogram te klikken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a:extLst>
              <a:ext uri="{FF2B5EF4-FFF2-40B4-BE49-F238E27FC236}">
                <a16:creationId xmlns:a16="http://schemas.microsoft.com/office/drawing/2014/main" id="{A0813E53-1849-4329-9F25-403E2186F8E7}"/>
              </a:ext>
            </a:extLst>
          </p:cNvPr>
          <p:cNvSpPr>
            <a:spLocks noGrp="1"/>
          </p:cNvSpPr>
          <p:nvPr>
            <p:ph type="ftr" sz="quarter" idx="11"/>
          </p:nvPr>
        </p:nvSpPr>
        <p:spPr/>
        <p:txBody>
          <a:bodyPr/>
          <a:lstStyle>
            <a:lvl1pPr>
              <a:defRPr>
                <a:solidFill>
                  <a:schemeClr val="bg1"/>
                </a:solidFill>
              </a:defRPr>
            </a:lvl1pPr>
          </a:lstStyle>
          <a:p>
            <a:r>
              <a:rPr lang="nl-NL"/>
              <a:t>Informatiebijeenkomst erfpacht</a:t>
            </a:r>
          </a:p>
        </p:txBody>
      </p:sp>
      <p:sp>
        <p:nvSpPr>
          <p:cNvPr id="7" name="Tijdelijke aanduiding voor dianummer 6">
            <a:extLst>
              <a:ext uri="{FF2B5EF4-FFF2-40B4-BE49-F238E27FC236}">
                <a16:creationId xmlns:a16="http://schemas.microsoft.com/office/drawing/2014/main" id="{B60CFD10-D5CF-47FE-8F8E-25F4566328ED}"/>
              </a:ext>
            </a:extLst>
          </p:cNvPr>
          <p:cNvSpPr>
            <a:spLocks noGrp="1"/>
          </p:cNvSpPr>
          <p:nvPr>
            <p:ph type="sldNum" sz="quarter" idx="12"/>
          </p:nvPr>
        </p:nvSpPr>
        <p:spPr/>
        <p:txBody>
          <a:bodyPr/>
          <a:lstStyle>
            <a:lvl1pPr>
              <a:defRPr>
                <a:solidFill>
                  <a:schemeClr val="bg1"/>
                </a:solidFill>
              </a:defRPr>
            </a:lvl1pPr>
          </a:lstStyle>
          <a:p>
            <a:fld id="{64C380E3-D272-44EC-8185-696D8E0A4595}" type="slidenum">
              <a:rPr lang="nl-NL" smtClean="0"/>
              <a:pPr/>
              <a:t>‹nr.›</a:t>
            </a:fld>
            <a:endParaRPr lang="nl-NL"/>
          </a:p>
        </p:txBody>
      </p:sp>
    </p:spTree>
    <p:extLst>
      <p:ext uri="{BB962C8B-B14F-4D97-AF65-F5344CB8AC3E}">
        <p14:creationId xmlns:p14="http://schemas.microsoft.com/office/powerpoint/2010/main" val="2162913290"/>
      </p:ext>
    </p:extLst>
  </p:cSld>
  <p:clrMapOvr>
    <a:masterClrMapping/>
  </p:clrMapOvr>
  <p:extLst>
    <p:ext uri="{DCECCB84-F9BA-43D5-87BE-67443E8EF086}">
      <p15:sldGuideLst xmlns:p15="http://schemas.microsoft.com/office/powerpoint/2012/main">
        <p15:guide id="1" orient="horz" pos="3294">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kst en afbeelding aflopend">
    <p:spTree>
      <p:nvGrpSpPr>
        <p:cNvPr id="1" name=""/>
        <p:cNvGrpSpPr/>
        <p:nvPr/>
      </p:nvGrpSpPr>
      <p:grpSpPr>
        <a:xfrm>
          <a:off x="0" y="0"/>
          <a:ext cx="0" cy="0"/>
          <a:chOff x="0" y="0"/>
          <a:chExt cx="0" cy="0"/>
        </a:xfrm>
      </p:grpSpPr>
      <p:sp>
        <p:nvSpPr>
          <p:cNvPr id="8" name="Tijdelijke aanduiding voor voettekst 7">
            <a:extLst>
              <a:ext uri="{FF2B5EF4-FFF2-40B4-BE49-F238E27FC236}">
                <a16:creationId xmlns:a16="http://schemas.microsoft.com/office/drawing/2014/main" id="{AB1083ED-A9E9-4836-9B27-8512B706EBEA}"/>
              </a:ext>
            </a:extLst>
          </p:cNvPr>
          <p:cNvSpPr>
            <a:spLocks noGrp="1"/>
          </p:cNvSpPr>
          <p:nvPr>
            <p:ph type="ftr" sz="quarter" idx="11"/>
          </p:nvPr>
        </p:nvSpPr>
        <p:spPr/>
        <p:txBody>
          <a:bodyPr/>
          <a:lstStyle/>
          <a:p>
            <a:r>
              <a:rPr lang="nl-NL"/>
              <a:t>Informatiebijeenkomst erfpacht</a:t>
            </a:r>
          </a:p>
        </p:txBody>
      </p:sp>
      <p:sp>
        <p:nvSpPr>
          <p:cNvPr id="9" name="Tijdelijke aanduiding voor dianummer 8">
            <a:extLst>
              <a:ext uri="{FF2B5EF4-FFF2-40B4-BE49-F238E27FC236}">
                <a16:creationId xmlns:a16="http://schemas.microsoft.com/office/drawing/2014/main" id="{E79F5005-16F9-475B-9E23-AD3416AC8B65}"/>
              </a:ext>
            </a:extLst>
          </p:cNvPr>
          <p:cNvSpPr>
            <a:spLocks noGrp="1"/>
          </p:cNvSpPr>
          <p:nvPr>
            <p:ph type="sldNum" sz="quarter" idx="12"/>
          </p:nvPr>
        </p:nvSpPr>
        <p:spPr/>
        <p:txBody>
          <a:bodyPr/>
          <a:lstStyle/>
          <a:p>
            <a:fld id="{64C380E3-D272-44EC-8185-696D8E0A4595}" type="slidenum">
              <a:rPr lang="nl-NL" smtClean="0"/>
              <a:t>‹nr.›</a:t>
            </a:fld>
            <a:endParaRPr lang="nl-NL"/>
          </a:p>
        </p:txBody>
      </p:sp>
      <p:sp>
        <p:nvSpPr>
          <p:cNvPr id="14" name="Titel 13">
            <a:extLst>
              <a:ext uri="{FF2B5EF4-FFF2-40B4-BE49-F238E27FC236}">
                <a16:creationId xmlns:a16="http://schemas.microsoft.com/office/drawing/2014/main" id="{BA9E8B8D-3AC1-476A-A19E-01C2C0FF9504}"/>
              </a:ext>
            </a:extLst>
          </p:cNvPr>
          <p:cNvSpPr>
            <a:spLocks noGrp="1"/>
          </p:cNvSpPr>
          <p:nvPr>
            <p:ph type="title" hasCustomPrompt="1"/>
          </p:nvPr>
        </p:nvSpPr>
        <p:spPr>
          <a:xfrm>
            <a:off x="395287" y="547923"/>
            <a:ext cx="5472113" cy="457048"/>
          </a:xfrm>
        </p:spPr>
        <p:txBody>
          <a:bodyPr/>
          <a:lstStyle>
            <a:lvl1pPr>
              <a:defRPr/>
            </a:lvl1pPr>
          </a:lstStyle>
          <a:p>
            <a:r>
              <a:rPr lang="nl-NL"/>
              <a:t>Titel</a:t>
            </a:r>
          </a:p>
        </p:txBody>
      </p:sp>
      <p:sp>
        <p:nvSpPr>
          <p:cNvPr id="17" name="Tijdelijke aanduiding voor afbeelding 16">
            <a:extLst>
              <a:ext uri="{FF2B5EF4-FFF2-40B4-BE49-F238E27FC236}">
                <a16:creationId xmlns:a16="http://schemas.microsoft.com/office/drawing/2014/main" id="{61820537-307A-452A-ADC8-CD2E4FEA58EA}"/>
              </a:ext>
            </a:extLst>
          </p:cNvPr>
          <p:cNvSpPr>
            <a:spLocks noGrp="1"/>
          </p:cNvSpPr>
          <p:nvPr>
            <p:ph type="pic" sz="quarter" idx="10" hasCustomPrompt="1"/>
          </p:nvPr>
        </p:nvSpPr>
        <p:spPr>
          <a:xfrm>
            <a:off x="6233214" y="0"/>
            <a:ext cx="2910785" cy="6857506"/>
          </a:xfrm>
          <a:custGeom>
            <a:avLst/>
            <a:gdLst>
              <a:gd name="connsiteX0" fmla="*/ 402829 w 2910785"/>
              <a:gd name="connsiteY0" fmla="*/ 0 h 6857506"/>
              <a:gd name="connsiteX1" fmla="*/ 2910785 w 2910785"/>
              <a:gd name="connsiteY1" fmla="*/ 0 h 6857506"/>
              <a:gd name="connsiteX2" fmla="*/ 2910785 w 2910785"/>
              <a:gd name="connsiteY2" fmla="*/ 6857506 h 6857506"/>
              <a:gd name="connsiteX3" fmla="*/ 402829 w 2910785"/>
              <a:gd name="connsiteY3" fmla="*/ 6856841 h 6857506"/>
              <a:gd name="connsiteX4" fmla="*/ 402829 w 2910785"/>
              <a:gd name="connsiteY4" fmla="*/ 6454012 h 6857506"/>
              <a:gd name="connsiteX5" fmla="*/ 0 w 2910785"/>
              <a:gd name="connsiteY5" fmla="*/ 6454012 h 6857506"/>
              <a:gd name="connsiteX6" fmla="*/ 0 w 2910785"/>
              <a:gd name="connsiteY6" fmla="*/ 6050112 h 6857506"/>
              <a:gd name="connsiteX7" fmla="*/ 402829 w 2910785"/>
              <a:gd name="connsiteY7" fmla="*/ 6050112 h 6857506"/>
              <a:gd name="connsiteX8" fmla="*/ 402829 w 2910785"/>
              <a:gd name="connsiteY8" fmla="*/ 5647282 h 6857506"/>
              <a:gd name="connsiteX9" fmla="*/ 0 w 2910785"/>
              <a:gd name="connsiteY9" fmla="*/ 5647282 h 6857506"/>
              <a:gd name="connsiteX10" fmla="*/ 0 w 2910785"/>
              <a:gd name="connsiteY10" fmla="*/ 5243383 h 6857506"/>
              <a:gd name="connsiteX11" fmla="*/ 402829 w 2910785"/>
              <a:gd name="connsiteY11" fmla="*/ 5243383 h 6857506"/>
              <a:gd name="connsiteX12" fmla="*/ 402829 w 2910785"/>
              <a:gd name="connsiteY12" fmla="*/ 4840553 h 6857506"/>
              <a:gd name="connsiteX13" fmla="*/ 0 w 2910785"/>
              <a:gd name="connsiteY13" fmla="*/ 4840553 h 6857506"/>
              <a:gd name="connsiteX14" fmla="*/ 0 w 2910785"/>
              <a:gd name="connsiteY14" fmla="*/ 4436565 h 6857506"/>
              <a:gd name="connsiteX15" fmla="*/ 402829 w 2910785"/>
              <a:gd name="connsiteY15" fmla="*/ 4436565 h 6857506"/>
              <a:gd name="connsiteX16" fmla="*/ 402829 w 2910785"/>
              <a:gd name="connsiteY16" fmla="*/ 4033735 h 6857506"/>
              <a:gd name="connsiteX17" fmla="*/ 0 w 2910785"/>
              <a:gd name="connsiteY17" fmla="*/ 4033735 h 6857506"/>
              <a:gd name="connsiteX18" fmla="*/ 0 w 2910785"/>
              <a:gd name="connsiteY18" fmla="*/ 3629835 h 6857506"/>
              <a:gd name="connsiteX19" fmla="*/ 402829 w 2910785"/>
              <a:gd name="connsiteY19" fmla="*/ 3629835 h 6857506"/>
              <a:gd name="connsiteX20" fmla="*/ 402829 w 2910785"/>
              <a:gd name="connsiteY20" fmla="*/ 3227006 h 6857506"/>
              <a:gd name="connsiteX21" fmla="*/ 0 w 2910785"/>
              <a:gd name="connsiteY21" fmla="*/ 3227006 h 6857506"/>
              <a:gd name="connsiteX22" fmla="*/ 0 w 2910785"/>
              <a:gd name="connsiteY22" fmla="*/ 2823106 h 6857506"/>
              <a:gd name="connsiteX23" fmla="*/ 402829 w 2910785"/>
              <a:gd name="connsiteY23" fmla="*/ 2823106 h 6857506"/>
              <a:gd name="connsiteX24" fmla="*/ 402829 w 2910785"/>
              <a:gd name="connsiteY24" fmla="*/ 2420277 h 6857506"/>
              <a:gd name="connsiteX25" fmla="*/ 0 w 2910785"/>
              <a:gd name="connsiteY25" fmla="*/ 2420277 h 6857506"/>
              <a:gd name="connsiteX26" fmla="*/ 0 w 2910785"/>
              <a:gd name="connsiteY26" fmla="*/ 2016377 h 6857506"/>
              <a:gd name="connsiteX27" fmla="*/ 402829 w 2910785"/>
              <a:gd name="connsiteY27" fmla="*/ 2016377 h 6857506"/>
              <a:gd name="connsiteX28" fmla="*/ 402829 w 2910785"/>
              <a:gd name="connsiteY28" fmla="*/ 1613458 h 6857506"/>
              <a:gd name="connsiteX29" fmla="*/ 0 w 2910785"/>
              <a:gd name="connsiteY29" fmla="*/ 1613458 h 6857506"/>
              <a:gd name="connsiteX30" fmla="*/ 0 w 2910785"/>
              <a:gd name="connsiteY30" fmla="*/ 1209559 h 6857506"/>
              <a:gd name="connsiteX31" fmla="*/ 402829 w 2910785"/>
              <a:gd name="connsiteY31" fmla="*/ 1209559 h 6857506"/>
              <a:gd name="connsiteX32" fmla="*/ 402829 w 2910785"/>
              <a:gd name="connsiteY32" fmla="*/ 806729 h 6857506"/>
              <a:gd name="connsiteX33" fmla="*/ 0 w 2910785"/>
              <a:gd name="connsiteY33" fmla="*/ 806729 h 6857506"/>
              <a:gd name="connsiteX34" fmla="*/ 0 w 2910785"/>
              <a:gd name="connsiteY34" fmla="*/ 402829 h 6857506"/>
              <a:gd name="connsiteX35" fmla="*/ 402829 w 2910785"/>
              <a:gd name="connsiteY35" fmla="*/ 402829 h 685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910785" h="6857506">
                <a:moveTo>
                  <a:pt x="402829" y="0"/>
                </a:moveTo>
                <a:lnTo>
                  <a:pt x="2910785" y="0"/>
                </a:lnTo>
                <a:lnTo>
                  <a:pt x="2910785" y="6857506"/>
                </a:lnTo>
                <a:lnTo>
                  <a:pt x="402829" y="6856841"/>
                </a:lnTo>
                <a:lnTo>
                  <a:pt x="402829" y="6454012"/>
                </a:lnTo>
                <a:lnTo>
                  <a:pt x="0" y="6454012"/>
                </a:lnTo>
                <a:lnTo>
                  <a:pt x="0" y="6050112"/>
                </a:lnTo>
                <a:lnTo>
                  <a:pt x="402829" y="6050112"/>
                </a:lnTo>
                <a:lnTo>
                  <a:pt x="402829" y="5647282"/>
                </a:lnTo>
                <a:lnTo>
                  <a:pt x="0" y="5647282"/>
                </a:lnTo>
                <a:lnTo>
                  <a:pt x="0" y="5243383"/>
                </a:lnTo>
                <a:lnTo>
                  <a:pt x="402829" y="5243383"/>
                </a:lnTo>
                <a:lnTo>
                  <a:pt x="402829" y="4840553"/>
                </a:lnTo>
                <a:lnTo>
                  <a:pt x="0" y="4840553"/>
                </a:lnTo>
                <a:lnTo>
                  <a:pt x="0" y="4436565"/>
                </a:lnTo>
                <a:lnTo>
                  <a:pt x="402829" y="4436565"/>
                </a:lnTo>
                <a:lnTo>
                  <a:pt x="402829" y="4033735"/>
                </a:lnTo>
                <a:lnTo>
                  <a:pt x="0" y="4033735"/>
                </a:lnTo>
                <a:lnTo>
                  <a:pt x="0" y="3629835"/>
                </a:lnTo>
                <a:lnTo>
                  <a:pt x="402829" y="3629835"/>
                </a:lnTo>
                <a:lnTo>
                  <a:pt x="402829" y="3227006"/>
                </a:lnTo>
                <a:lnTo>
                  <a:pt x="0" y="3227006"/>
                </a:lnTo>
                <a:lnTo>
                  <a:pt x="0" y="2823106"/>
                </a:lnTo>
                <a:lnTo>
                  <a:pt x="402829" y="2823106"/>
                </a:lnTo>
                <a:lnTo>
                  <a:pt x="402829" y="2420277"/>
                </a:lnTo>
                <a:lnTo>
                  <a:pt x="0" y="2420277"/>
                </a:lnTo>
                <a:lnTo>
                  <a:pt x="0" y="2016377"/>
                </a:lnTo>
                <a:lnTo>
                  <a:pt x="402829" y="2016377"/>
                </a:lnTo>
                <a:lnTo>
                  <a:pt x="402829" y="1613458"/>
                </a:lnTo>
                <a:lnTo>
                  <a:pt x="0" y="1613458"/>
                </a:lnTo>
                <a:lnTo>
                  <a:pt x="0" y="1209559"/>
                </a:lnTo>
                <a:lnTo>
                  <a:pt x="402829" y="1209559"/>
                </a:lnTo>
                <a:lnTo>
                  <a:pt x="402829" y="806729"/>
                </a:lnTo>
                <a:lnTo>
                  <a:pt x="0" y="806729"/>
                </a:lnTo>
                <a:lnTo>
                  <a:pt x="0" y="402829"/>
                </a:lnTo>
                <a:lnTo>
                  <a:pt x="402829" y="402829"/>
                </a:lnTo>
                <a:close/>
              </a:path>
            </a:pathLst>
          </a:custGeom>
          <a:solidFill>
            <a:schemeClr val="bg1">
              <a:lumMod val="95000"/>
            </a:schemeClr>
          </a:solidFill>
        </p:spPr>
        <p:txBody>
          <a:bodyPr wrap="square" bIns="792000" anchor="ctr" anchorCtr="0">
            <a:noAutofit/>
          </a:bodyPr>
          <a:lstStyle>
            <a:lvl1pPr marL="0" indent="0" algn="ctr">
              <a:buNone/>
              <a:defRPr sz="1000"/>
            </a:lvl1pPr>
          </a:lstStyle>
          <a:p>
            <a:r>
              <a:rPr lang="nl-NL"/>
              <a:t>KLIK OP HET PICTOGRAM OM EEN </a:t>
            </a:r>
            <a:br>
              <a:rPr lang="nl-NL"/>
            </a:br>
            <a:r>
              <a:rPr lang="nl-NL"/>
              <a:t>AFBEELDING IN TE VOEGEN</a:t>
            </a:r>
          </a:p>
        </p:txBody>
      </p:sp>
      <p:sp>
        <p:nvSpPr>
          <p:cNvPr id="19" name="Tijdelijke aanduiding voor tekst 18">
            <a:extLst>
              <a:ext uri="{FF2B5EF4-FFF2-40B4-BE49-F238E27FC236}">
                <a16:creationId xmlns:a16="http://schemas.microsoft.com/office/drawing/2014/main" id="{5885F234-8950-437B-8563-3CCDE2D8787F}"/>
              </a:ext>
            </a:extLst>
          </p:cNvPr>
          <p:cNvSpPr>
            <a:spLocks noGrp="1"/>
          </p:cNvSpPr>
          <p:nvPr>
            <p:ph type="body" sz="quarter" idx="13"/>
          </p:nvPr>
        </p:nvSpPr>
        <p:spPr>
          <a:xfrm>
            <a:off x="395288" y="1449388"/>
            <a:ext cx="5472112" cy="4248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Tree>
    <p:extLst>
      <p:ext uri="{BB962C8B-B14F-4D97-AF65-F5344CB8AC3E}">
        <p14:creationId xmlns:p14="http://schemas.microsoft.com/office/powerpoint/2010/main" val="120721263"/>
      </p:ext>
    </p:extLst>
  </p:cSld>
  <p:clrMapOvr>
    <a:masterClrMapping/>
  </p:clrMapOvr>
  <p:extLst>
    <p:ext uri="{DCECCB84-F9BA-43D5-87BE-67443E8EF086}">
      <p15:sldGuideLst xmlns:p15="http://schemas.microsoft.com/office/powerpoint/2012/main">
        <p15:guide id="1" pos="3696" userDrawn="1">
          <p15:clr>
            <a:srgbClr val="FBAE40"/>
          </p15:clr>
        </p15:guide>
        <p15:guide id="2" orient="horz" pos="358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beelding aflopend en tekst">
    <p:spTree>
      <p:nvGrpSpPr>
        <p:cNvPr id="1" name=""/>
        <p:cNvGrpSpPr/>
        <p:nvPr/>
      </p:nvGrpSpPr>
      <p:grpSpPr>
        <a:xfrm>
          <a:off x="0" y="0"/>
          <a:ext cx="0" cy="0"/>
          <a:chOff x="0" y="0"/>
          <a:chExt cx="0" cy="0"/>
        </a:xfrm>
      </p:grpSpPr>
      <p:sp>
        <p:nvSpPr>
          <p:cNvPr id="9" name="Tijdelijke aanduiding voor dianummer 8">
            <a:extLst>
              <a:ext uri="{FF2B5EF4-FFF2-40B4-BE49-F238E27FC236}">
                <a16:creationId xmlns:a16="http://schemas.microsoft.com/office/drawing/2014/main" id="{E79F5005-16F9-475B-9E23-AD3416AC8B65}"/>
              </a:ext>
            </a:extLst>
          </p:cNvPr>
          <p:cNvSpPr>
            <a:spLocks noGrp="1"/>
          </p:cNvSpPr>
          <p:nvPr>
            <p:ph type="sldNum" sz="quarter" idx="12"/>
          </p:nvPr>
        </p:nvSpPr>
        <p:spPr/>
        <p:txBody>
          <a:bodyPr/>
          <a:lstStyle/>
          <a:p>
            <a:fld id="{64C380E3-D272-44EC-8185-696D8E0A4595}" type="slidenum">
              <a:rPr lang="nl-NL" smtClean="0"/>
              <a:t>‹nr.›</a:t>
            </a:fld>
            <a:endParaRPr lang="nl-NL"/>
          </a:p>
        </p:txBody>
      </p:sp>
      <p:sp>
        <p:nvSpPr>
          <p:cNvPr id="14" name="Titel 13">
            <a:extLst>
              <a:ext uri="{FF2B5EF4-FFF2-40B4-BE49-F238E27FC236}">
                <a16:creationId xmlns:a16="http://schemas.microsoft.com/office/drawing/2014/main" id="{BA9E8B8D-3AC1-476A-A19E-01C2C0FF9504}"/>
              </a:ext>
            </a:extLst>
          </p:cNvPr>
          <p:cNvSpPr>
            <a:spLocks noGrp="1"/>
          </p:cNvSpPr>
          <p:nvPr>
            <p:ph type="title" hasCustomPrompt="1"/>
          </p:nvPr>
        </p:nvSpPr>
        <p:spPr>
          <a:xfrm>
            <a:off x="4751388" y="547923"/>
            <a:ext cx="3997325" cy="457048"/>
          </a:xfrm>
        </p:spPr>
        <p:txBody>
          <a:bodyPr/>
          <a:lstStyle>
            <a:lvl1pPr>
              <a:defRPr/>
            </a:lvl1pPr>
          </a:lstStyle>
          <a:p>
            <a:r>
              <a:rPr lang="nl-NL"/>
              <a:t>Titel</a:t>
            </a:r>
          </a:p>
        </p:txBody>
      </p:sp>
      <p:sp>
        <p:nvSpPr>
          <p:cNvPr id="19" name="Tijdelijke aanduiding voor tekst 18">
            <a:extLst>
              <a:ext uri="{FF2B5EF4-FFF2-40B4-BE49-F238E27FC236}">
                <a16:creationId xmlns:a16="http://schemas.microsoft.com/office/drawing/2014/main" id="{5885F234-8950-437B-8563-3CCDE2D8787F}"/>
              </a:ext>
            </a:extLst>
          </p:cNvPr>
          <p:cNvSpPr>
            <a:spLocks noGrp="1"/>
          </p:cNvSpPr>
          <p:nvPr>
            <p:ph type="body" sz="quarter" idx="13"/>
          </p:nvPr>
        </p:nvSpPr>
        <p:spPr>
          <a:xfrm>
            <a:off x="4751389" y="1449388"/>
            <a:ext cx="3997324" cy="4248150"/>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18" name="Tijdelijke aanduiding voor afbeelding 17">
            <a:extLst>
              <a:ext uri="{FF2B5EF4-FFF2-40B4-BE49-F238E27FC236}">
                <a16:creationId xmlns:a16="http://schemas.microsoft.com/office/drawing/2014/main" id="{5A709473-6F67-41DF-9B12-23AFFAF498DA}"/>
              </a:ext>
            </a:extLst>
          </p:cNvPr>
          <p:cNvSpPr>
            <a:spLocks noGrp="1"/>
          </p:cNvSpPr>
          <p:nvPr>
            <p:ph type="pic" sz="quarter" idx="10" hasCustomPrompt="1"/>
          </p:nvPr>
        </p:nvSpPr>
        <p:spPr>
          <a:xfrm>
            <a:off x="-1" y="-1"/>
            <a:ext cx="4374545" cy="6856936"/>
          </a:xfrm>
          <a:custGeom>
            <a:avLst/>
            <a:gdLst>
              <a:gd name="connsiteX0" fmla="*/ 0 w 5081286"/>
              <a:gd name="connsiteY0" fmla="*/ 0 h 6858000"/>
              <a:gd name="connsiteX1" fmla="*/ 4374545 w 5081286"/>
              <a:gd name="connsiteY1" fmla="*/ 0 h 6858000"/>
              <a:gd name="connsiteX2" fmla="*/ 4374545 w 5081286"/>
              <a:gd name="connsiteY2" fmla="*/ 402828 h 6858000"/>
              <a:gd name="connsiteX3" fmla="*/ 3971716 w 5081286"/>
              <a:gd name="connsiteY3" fmla="*/ 402828 h 6858000"/>
              <a:gd name="connsiteX4" fmla="*/ 3971716 w 5081286"/>
              <a:gd name="connsiteY4" fmla="*/ 806728 h 6858000"/>
              <a:gd name="connsiteX5" fmla="*/ 4374545 w 5081286"/>
              <a:gd name="connsiteY5" fmla="*/ 806728 h 6858000"/>
              <a:gd name="connsiteX6" fmla="*/ 4374545 w 5081286"/>
              <a:gd name="connsiteY6" fmla="*/ 1209558 h 6858000"/>
              <a:gd name="connsiteX7" fmla="*/ 3971716 w 5081286"/>
              <a:gd name="connsiteY7" fmla="*/ 1209558 h 6858000"/>
              <a:gd name="connsiteX8" fmla="*/ 3971716 w 5081286"/>
              <a:gd name="connsiteY8" fmla="*/ 1613457 h 6858000"/>
              <a:gd name="connsiteX9" fmla="*/ 4374545 w 5081286"/>
              <a:gd name="connsiteY9" fmla="*/ 1613457 h 6858000"/>
              <a:gd name="connsiteX10" fmla="*/ 4374545 w 5081286"/>
              <a:gd name="connsiteY10" fmla="*/ 2016376 h 6858000"/>
              <a:gd name="connsiteX11" fmla="*/ 3971716 w 5081286"/>
              <a:gd name="connsiteY11" fmla="*/ 2016376 h 6858000"/>
              <a:gd name="connsiteX12" fmla="*/ 3971716 w 5081286"/>
              <a:gd name="connsiteY12" fmla="*/ 2420276 h 6858000"/>
              <a:gd name="connsiteX13" fmla="*/ 4374545 w 5081286"/>
              <a:gd name="connsiteY13" fmla="*/ 2420276 h 6858000"/>
              <a:gd name="connsiteX14" fmla="*/ 4374545 w 5081286"/>
              <a:gd name="connsiteY14" fmla="*/ 2823105 h 6858000"/>
              <a:gd name="connsiteX15" fmla="*/ 3971716 w 5081286"/>
              <a:gd name="connsiteY15" fmla="*/ 2823105 h 6858000"/>
              <a:gd name="connsiteX16" fmla="*/ 3971716 w 5081286"/>
              <a:gd name="connsiteY16" fmla="*/ 3227005 h 6858000"/>
              <a:gd name="connsiteX17" fmla="*/ 4374545 w 5081286"/>
              <a:gd name="connsiteY17" fmla="*/ 3227005 h 6858000"/>
              <a:gd name="connsiteX18" fmla="*/ 4374545 w 5081286"/>
              <a:gd name="connsiteY18" fmla="*/ 3629834 h 6858000"/>
              <a:gd name="connsiteX19" fmla="*/ 3971716 w 5081286"/>
              <a:gd name="connsiteY19" fmla="*/ 3629834 h 6858000"/>
              <a:gd name="connsiteX20" fmla="*/ 3971716 w 5081286"/>
              <a:gd name="connsiteY20" fmla="*/ 4033734 h 6858000"/>
              <a:gd name="connsiteX21" fmla="*/ 4374545 w 5081286"/>
              <a:gd name="connsiteY21" fmla="*/ 4033734 h 6858000"/>
              <a:gd name="connsiteX22" fmla="*/ 4374545 w 5081286"/>
              <a:gd name="connsiteY22" fmla="*/ 4436564 h 6858000"/>
              <a:gd name="connsiteX23" fmla="*/ 3971716 w 5081286"/>
              <a:gd name="connsiteY23" fmla="*/ 4436564 h 6858000"/>
              <a:gd name="connsiteX24" fmla="*/ 3971716 w 5081286"/>
              <a:gd name="connsiteY24" fmla="*/ 4840552 h 6858000"/>
              <a:gd name="connsiteX25" fmla="*/ 4374545 w 5081286"/>
              <a:gd name="connsiteY25" fmla="*/ 4840552 h 6858000"/>
              <a:gd name="connsiteX26" fmla="*/ 4374545 w 5081286"/>
              <a:gd name="connsiteY26" fmla="*/ 5243382 h 6858000"/>
              <a:gd name="connsiteX27" fmla="*/ 3971716 w 5081286"/>
              <a:gd name="connsiteY27" fmla="*/ 5243382 h 6858000"/>
              <a:gd name="connsiteX28" fmla="*/ 3971716 w 5081286"/>
              <a:gd name="connsiteY28" fmla="*/ 5647281 h 6858000"/>
              <a:gd name="connsiteX29" fmla="*/ 4374545 w 5081286"/>
              <a:gd name="connsiteY29" fmla="*/ 5647281 h 6858000"/>
              <a:gd name="connsiteX30" fmla="*/ 4374545 w 5081286"/>
              <a:gd name="connsiteY30" fmla="*/ 6050111 h 6858000"/>
              <a:gd name="connsiteX31" fmla="*/ 3971716 w 5081286"/>
              <a:gd name="connsiteY31" fmla="*/ 6050111 h 6858000"/>
              <a:gd name="connsiteX32" fmla="*/ 3971716 w 5081286"/>
              <a:gd name="connsiteY32" fmla="*/ 6454011 h 6858000"/>
              <a:gd name="connsiteX33" fmla="*/ 4374545 w 5081286"/>
              <a:gd name="connsiteY33" fmla="*/ 6454011 h 6858000"/>
              <a:gd name="connsiteX34" fmla="*/ 4374545 w 5081286"/>
              <a:gd name="connsiteY34" fmla="*/ 6856840 h 6858000"/>
              <a:gd name="connsiteX35" fmla="*/ 5081286 w 5081286"/>
              <a:gd name="connsiteY35" fmla="*/ 6857027 h 6858000"/>
              <a:gd name="connsiteX36" fmla="*/ 5081286 w 5081286"/>
              <a:gd name="connsiteY36" fmla="*/ 6858000 h 6858000"/>
              <a:gd name="connsiteX37" fmla="*/ 0 w 5081286"/>
              <a:gd name="connsiteY37" fmla="*/ 6856936 h 6858000"/>
              <a:gd name="connsiteX0" fmla="*/ 0 w 5081286"/>
              <a:gd name="connsiteY0" fmla="*/ 0 h 6857027"/>
              <a:gd name="connsiteX1" fmla="*/ 4374545 w 5081286"/>
              <a:gd name="connsiteY1" fmla="*/ 0 h 6857027"/>
              <a:gd name="connsiteX2" fmla="*/ 4374545 w 5081286"/>
              <a:gd name="connsiteY2" fmla="*/ 402828 h 6857027"/>
              <a:gd name="connsiteX3" fmla="*/ 3971716 w 5081286"/>
              <a:gd name="connsiteY3" fmla="*/ 402828 h 6857027"/>
              <a:gd name="connsiteX4" fmla="*/ 3971716 w 5081286"/>
              <a:gd name="connsiteY4" fmla="*/ 806728 h 6857027"/>
              <a:gd name="connsiteX5" fmla="*/ 4374545 w 5081286"/>
              <a:gd name="connsiteY5" fmla="*/ 806728 h 6857027"/>
              <a:gd name="connsiteX6" fmla="*/ 4374545 w 5081286"/>
              <a:gd name="connsiteY6" fmla="*/ 1209558 h 6857027"/>
              <a:gd name="connsiteX7" fmla="*/ 3971716 w 5081286"/>
              <a:gd name="connsiteY7" fmla="*/ 1209558 h 6857027"/>
              <a:gd name="connsiteX8" fmla="*/ 3971716 w 5081286"/>
              <a:gd name="connsiteY8" fmla="*/ 1613457 h 6857027"/>
              <a:gd name="connsiteX9" fmla="*/ 4374545 w 5081286"/>
              <a:gd name="connsiteY9" fmla="*/ 1613457 h 6857027"/>
              <a:gd name="connsiteX10" fmla="*/ 4374545 w 5081286"/>
              <a:gd name="connsiteY10" fmla="*/ 2016376 h 6857027"/>
              <a:gd name="connsiteX11" fmla="*/ 3971716 w 5081286"/>
              <a:gd name="connsiteY11" fmla="*/ 2016376 h 6857027"/>
              <a:gd name="connsiteX12" fmla="*/ 3971716 w 5081286"/>
              <a:gd name="connsiteY12" fmla="*/ 2420276 h 6857027"/>
              <a:gd name="connsiteX13" fmla="*/ 4374545 w 5081286"/>
              <a:gd name="connsiteY13" fmla="*/ 2420276 h 6857027"/>
              <a:gd name="connsiteX14" fmla="*/ 4374545 w 5081286"/>
              <a:gd name="connsiteY14" fmla="*/ 2823105 h 6857027"/>
              <a:gd name="connsiteX15" fmla="*/ 3971716 w 5081286"/>
              <a:gd name="connsiteY15" fmla="*/ 2823105 h 6857027"/>
              <a:gd name="connsiteX16" fmla="*/ 3971716 w 5081286"/>
              <a:gd name="connsiteY16" fmla="*/ 3227005 h 6857027"/>
              <a:gd name="connsiteX17" fmla="*/ 4374545 w 5081286"/>
              <a:gd name="connsiteY17" fmla="*/ 3227005 h 6857027"/>
              <a:gd name="connsiteX18" fmla="*/ 4374545 w 5081286"/>
              <a:gd name="connsiteY18" fmla="*/ 3629834 h 6857027"/>
              <a:gd name="connsiteX19" fmla="*/ 3971716 w 5081286"/>
              <a:gd name="connsiteY19" fmla="*/ 3629834 h 6857027"/>
              <a:gd name="connsiteX20" fmla="*/ 3971716 w 5081286"/>
              <a:gd name="connsiteY20" fmla="*/ 4033734 h 6857027"/>
              <a:gd name="connsiteX21" fmla="*/ 4374545 w 5081286"/>
              <a:gd name="connsiteY21" fmla="*/ 4033734 h 6857027"/>
              <a:gd name="connsiteX22" fmla="*/ 4374545 w 5081286"/>
              <a:gd name="connsiteY22" fmla="*/ 4436564 h 6857027"/>
              <a:gd name="connsiteX23" fmla="*/ 3971716 w 5081286"/>
              <a:gd name="connsiteY23" fmla="*/ 4436564 h 6857027"/>
              <a:gd name="connsiteX24" fmla="*/ 3971716 w 5081286"/>
              <a:gd name="connsiteY24" fmla="*/ 4840552 h 6857027"/>
              <a:gd name="connsiteX25" fmla="*/ 4374545 w 5081286"/>
              <a:gd name="connsiteY25" fmla="*/ 4840552 h 6857027"/>
              <a:gd name="connsiteX26" fmla="*/ 4374545 w 5081286"/>
              <a:gd name="connsiteY26" fmla="*/ 5243382 h 6857027"/>
              <a:gd name="connsiteX27" fmla="*/ 3971716 w 5081286"/>
              <a:gd name="connsiteY27" fmla="*/ 5243382 h 6857027"/>
              <a:gd name="connsiteX28" fmla="*/ 3971716 w 5081286"/>
              <a:gd name="connsiteY28" fmla="*/ 5647281 h 6857027"/>
              <a:gd name="connsiteX29" fmla="*/ 4374545 w 5081286"/>
              <a:gd name="connsiteY29" fmla="*/ 5647281 h 6857027"/>
              <a:gd name="connsiteX30" fmla="*/ 4374545 w 5081286"/>
              <a:gd name="connsiteY30" fmla="*/ 6050111 h 6857027"/>
              <a:gd name="connsiteX31" fmla="*/ 3971716 w 5081286"/>
              <a:gd name="connsiteY31" fmla="*/ 6050111 h 6857027"/>
              <a:gd name="connsiteX32" fmla="*/ 3971716 w 5081286"/>
              <a:gd name="connsiteY32" fmla="*/ 6454011 h 6857027"/>
              <a:gd name="connsiteX33" fmla="*/ 4374545 w 5081286"/>
              <a:gd name="connsiteY33" fmla="*/ 6454011 h 6857027"/>
              <a:gd name="connsiteX34" fmla="*/ 4374545 w 5081286"/>
              <a:gd name="connsiteY34" fmla="*/ 6856840 h 6857027"/>
              <a:gd name="connsiteX35" fmla="*/ 5081286 w 5081286"/>
              <a:gd name="connsiteY35" fmla="*/ 6857027 h 6857027"/>
              <a:gd name="connsiteX36" fmla="*/ 0 w 5081286"/>
              <a:gd name="connsiteY36" fmla="*/ 6856936 h 6857027"/>
              <a:gd name="connsiteX37" fmla="*/ 0 w 5081286"/>
              <a:gd name="connsiteY37" fmla="*/ 0 h 6857027"/>
              <a:gd name="connsiteX0" fmla="*/ 0 w 4374545"/>
              <a:gd name="connsiteY0" fmla="*/ 0 h 6856936"/>
              <a:gd name="connsiteX1" fmla="*/ 4374545 w 4374545"/>
              <a:gd name="connsiteY1" fmla="*/ 0 h 6856936"/>
              <a:gd name="connsiteX2" fmla="*/ 4374545 w 4374545"/>
              <a:gd name="connsiteY2" fmla="*/ 402828 h 6856936"/>
              <a:gd name="connsiteX3" fmla="*/ 3971716 w 4374545"/>
              <a:gd name="connsiteY3" fmla="*/ 402828 h 6856936"/>
              <a:gd name="connsiteX4" fmla="*/ 3971716 w 4374545"/>
              <a:gd name="connsiteY4" fmla="*/ 806728 h 6856936"/>
              <a:gd name="connsiteX5" fmla="*/ 4374545 w 4374545"/>
              <a:gd name="connsiteY5" fmla="*/ 806728 h 6856936"/>
              <a:gd name="connsiteX6" fmla="*/ 4374545 w 4374545"/>
              <a:gd name="connsiteY6" fmla="*/ 1209558 h 6856936"/>
              <a:gd name="connsiteX7" fmla="*/ 3971716 w 4374545"/>
              <a:gd name="connsiteY7" fmla="*/ 1209558 h 6856936"/>
              <a:gd name="connsiteX8" fmla="*/ 3971716 w 4374545"/>
              <a:gd name="connsiteY8" fmla="*/ 1613457 h 6856936"/>
              <a:gd name="connsiteX9" fmla="*/ 4374545 w 4374545"/>
              <a:gd name="connsiteY9" fmla="*/ 1613457 h 6856936"/>
              <a:gd name="connsiteX10" fmla="*/ 4374545 w 4374545"/>
              <a:gd name="connsiteY10" fmla="*/ 2016376 h 6856936"/>
              <a:gd name="connsiteX11" fmla="*/ 3971716 w 4374545"/>
              <a:gd name="connsiteY11" fmla="*/ 2016376 h 6856936"/>
              <a:gd name="connsiteX12" fmla="*/ 3971716 w 4374545"/>
              <a:gd name="connsiteY12" fmla="*/ 2420276 h 6856936"/>
              <a:gd name="connsiteX13" fmla="*/ 4374545 w 4374545"/>
              <a:gd name="connsiteY13" fmla="*/ 2420276 h 6856936"/>
              <a:gd name="connsiteX14" fmla="*/ 4374545 w 4374545"/>
              <a:gd name="connsiteY14" fmla="*/ 2823105 h 6856936"/>
              <a:gd name="connsiteX15" fmla="*/ 3971716 w 4374545"/>
              <a:gd name="connsiteY15" fmla="*/ 2823105 h 6856936"/>
              <a:gd name="connsiteX16" fmla="*/ 3971716 w 4374545"/>
              <a:gd name="connsiteY16" fmla="*/ 3227005 h 6856936"/>
              <a:gd name="connsiteX17" fmla="*/ 4374545 w 4374545"/>
              <a:gd name="connsiteY17" fmla="*/ 3227005 h 6856936"/>
              <a:gd name="connsiteX18" fmla="*/ 4374545 w 4374545"/>
              <a:gd name="connsiteY18" fmla="*/ 3629834 h 6856936"/>
              <a:gd name="connsiteX19" fmla="*/ 3971716 w 4374545"/>
              <a:gd name="connsiteY19" fmla="*/ 3629834 h 6856936"/>
              <a:gd name="connsiteX20" fmla="*/ 3971716 w 4374545"/>
              <a:gd name="connsiteY20" fmla="*/ 4033734 h 6856936"/>
              <a:gd name="connsiteX21" fmla="*/ 4374545 w 4374545"/>
              <a:gd name="connsiteY21" fmla="*/ 4033734 h 6856936"/>
              <a:gd name="connsiteX22" fmla="*/ 4374545 w 4374545"/>
              <a:gd name="connsiteY22" fmla="*/ 4436564 h 6856936"/>
              <a:gd name="connsiteX23" fmla="*/ 3971716 w 4374545"/>
              <a:gd name="connsiteY23" fmla="*/ 4436564 h 6856936"/>
              <a:gd name="connsiteX24" fmla="*/ 3971716 w 4374545"/>
              <a:gd name="connsiteY24" fmla="*/ 4840552 h 6856936"/>
              <a:gd name="connsiteX25" fmla="*/ 4374545 w 4374545"/>
              <a:gd name="connsiteY25" fmla="*/ 4840552 h 6856936"/>
              <a:gd name="connsiteX26" fmla="*/ 4374545 w 4374545"/>
              <a:gd name="connsiteY26" fmla="*/ 5243382 h 6856936"/>
              <a:gd name="connsiteX27" fmla="*/ 3971716 w 4374545"/>
              <a:gd name="connsiteY27" fmla="*/ 5243382 h 6856936"/>
              <a:gd name="connsiteX28" fmla="*/ 3971716 w 4374545"/>
              <a:gd name="connsiteY28" fmla="*/ 5647281 h 6856936"/>
              <a:gd name="connsiteX29" fmla="*/ 4374545 w 4374545"/>
              <a:gd name="connsiteY29" fmla="*/ 5647281 h 6856936"/>
              <a:gd name="connsiteX30" fmla="*/ 4374545 w 4374545"/>
              <a:gd name="connsiteY30" fmla="*/ 6050111 h 6856936"/>
              <a:gd name="connsiteX31" fmla="*/ 3971716 w 4374545"/>
              <a:gd name="connsiteY31" fmla="*/ 6050111 h 6856936"/>
              <a:gd name="connsiteX32" fmla="*/ 3971716 w 4374545"/>
              <a:gd name="connsiteY32" fmla="*/ 6454011 h 6856936"/>
              <a:gd name="connsiteX33" fmla="*/ 4374545 w 4374545"/>
              <a:gd name="connsiteY33" fmla="*/ 6454011 h 6856936"/>
              <a:gd name="connsiteX34" fmla="*/ 4374545 w 4374545"/>
              <a:gd name="connsiteY34" fmla="*/ 6856840 h 6856936"/>
              <a:gd name="connsiteX35" fmla="*/ 0 w 4374545"/>
              <a:gd name="connsiteY35" fmla="*/ 6856936 h 6856936"/>
              <a:gd name="connsiteX36" fmla="*/ 0 w 4374545"/>
              <a:gd name="connsiteY36" fmla="*/ 0 h 6856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374545" h="6856936">
                <a:moveTo>
                  <a:pt x="0" y="0"/>
                </a:moveTo>
                <a:lnTo>
                  <a:pt x="4374545" y="0"/>
                </a:lnTo>
                <a:lnTo>
                  <a:pt x="4374545" y="402828"/>
                </a:lnTo>
                <a:lnTo>
                  <a:pt x="3971716" y="402828"/>
                </a:lnTo>
                <a:lnTo>
                  <a:pt x="3971716" y="806728"/>
                </a:lnTo>
                <a:lnTo>
                  <a:pt x="4374545" y="806728"/>
                </a:lnTo>
                <a:lnTo>
                  <a:pt x="4374545" y="1209558"/>
                </a:lnTo>
                <a:lnTo>
                  <a:pt x="3971716" y="1209558"/>
                </a:lnTo>
                <a:lnTo>
                  <a:pt x="3971716" y="1613457"/>
                </a:lnTo>
                <a:lnTo>
                  <a:pt x="4374545" y="1613457"/>
                </a:lnTo>
                <a:lnTo>
                  <a:pt x="4374545" y="2016376"/>
                </a:lnTo>
                <a:lnTo>
                  <a:pt x="3971716" y="2016376"/>
                </a:lnTo>
                <a:lnTo>
                  <a:pt x="3971716" y="2420276"/>
                </a:lnTo>
                <a:lnTo>
                  <a:pt x="4374545" y="2420276"/>
                </a:lnTo>
                <a:lnTo>
                  <a:pt x="4374545" y="2823105"/>
                </a:lnTo>
                <a:lnTo>
                  <a:pt x="3971716" y="2823105"/>
                </a:lnTo>
                <a:lnTo>
                  <a:pt x="3971716" y="3227005"/>
                </a:lnTo>
                <a:lnTo>
                  <a:pt x="4374545" y="3227005"/>
                </a:lnTo>
                <a:lnTo>
                  <a:pt x="4374545" y="3629834"/>
                </a:lnTo>
                <a:lnTo>
                  <a:pt x="3971716" y="3629834"/>
                </a:lnTo>
                <a:lnTo>
                  <a:pt x="3971716" y="4033734"/>
                </a:lnTo>
                <a:lnTo>
                  <a:pt x="4374545" y="4033734"/>
                </a:lnTo>
                <a:lnTo>
                  <a:pt x="4374545" y="4436564"/>
                </a:lnTo>
                <a:lnTo>
                  <a:pt x="3971716" y="4436564"/>
                </a:lnTo>
                <a:lnTo>
                  <a:pt x="3971716" y="4840552"/>
                </a:lnTo>
                <a:lnTo>
                  <a:pt x="4374545" y="4840552"/>
                </a:lnTo>
                <a:lnTo>
                  <a:pt x="4374545" y="5243382"/>
                </a:lnTo>
                <a:lnTo>
                  <a:pt x="3971716" y="5243382"/>
                </a:lnTo>
                <a:lnTo>
                  <a:pt x="3971716" y="5647281"/>
                </a:lnTo>
                <a:lnTo>
                  <a:pt x="4374545" y="5647281"/>
                </a:lnTo>
                <a:lnTo>
                  <a:pt x="4374545" y="6050111"/>
                </a:lnTo>
                <a:lnTo>
                  <a:pt x="3971716" y="6050111"/>
                </a:lnTo>
                <a:lnTo>
                  <a:pt x="3971716" y="6454011"/>
                </a:lnTo>
                <a:lnTo>
                  <a:pt x="4374545" y="6454011"/>
                </a:lnTo>
                <a:lnTo>
                  <a:pt x="4374545" y="6856840"/>
                </a:lnTo>
                <a:lnTo>
                  <a:pt x="0" y="6856936"/>
                </a:lnTo>
                <a:lnTo>
                  <a:pt x="0" y="0"/>
                </a:lnTo>
                <a:close/>
              </a:path>
            </a:pathLst>
          </a:custGeom>
          <a:solidFill>
            <a:schemeClr val="bg1">
              <a:lumMod val="95000"/>
            </a:schemeClr>
          </a:solidFill>
        </p:spPr>
        <p:txBody>
          <a:bodyPr wrap="square" bIns="792000" anchor="ctr" anchorCtr="0">
            <a:noAutofit/>
          </a:bodyPr>
          <a:lstStyle>
            <a:lvl1pPr marL="0" indent="0" algn="ctr">
              <a:buNone/>
              <a:defRPr sz="1000"/>
            </a:lvl1pPr>
          </a:lstStyle>
          <a:p>
            <a:r>
              <a:rPr lang="nl-NL"/>
              <a:t>KLIK OP HET PICTOGRAM OM </a:t>
            </a:r>
            <a:br>
              <a:rPr lang="nl-NL"/>
            </a:br>
            <a:r>
              <a:rPr lang="nl-NL"/>
              <a:t>EEN AFBEELDING IN TE VOEGEN</a:t>
            </a:r>
          </a:p>
        </p:txBody>
      </p:sp>
    </p:spTree>
    <p:extLst>
      <p:ext uri="{BB962C8B-B14F-4D97-AF65-F5344CB8AC3E}">
        <p14:creationId xmlns:p14="http://schemas.microsoft.com/office/powerpoint/2010/main" val="2762528447"/>
      </p:ext>
    </p:extLst>
  </p:cSld>
  <p:clrMapOvr>
    <a:masterClrMapping/>
  </p:clrMapOvr>
  <p:extLst>
    <p:ext uri="{DCECCB84-F9BA-43D5-87BE-67443E8EF086}">
      <p15:sldGuideLst xmlns:p15="http://schemas.microsoft.com/office/powerpoint/2012/main">
        <p15:guide id="1" pos="2993" userDrawn="1">
          <p15:clr>
            <a:srgbClr val="FBAE40"/>
          </p15:clr>
        </p15:guide>
        <p15:guide id="2" orient="horz" pos="3589">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A3C2F10-E6B8-4AE4-9AF5-FF49118F25F4}"/>
              </a:ext>
            </a:extLst>
          </p:cNvPr>
          <p:cNvSpPr>
            <a:spLocks noGrp="1"/>
          </p:cNvSpPr>
          <p:nvPr>
            <p:ph type="title"/>
          </p:nvPr>
        </p:nvSpPr>
        <p:spPr>
          <a:xfrm>
            <a:off x="395287" y="547923"/>
            <a:ext cx="8353425" cy="457048"/>
          </a:xfrm>
          <a:prstGeom prst="rect">
            <a:avLst/>
          </a:prstGeom>
        </p:spPr>
        <p:txBody>
          <a:bodyPr vert="horz" wrap="square" lIns="0" tIns="0" rIns="0" bIns="0" rtlCol="0" anchor="t" anchorCtr="0">
            <a:spAutoFit/>
          </a:bodyPr>
          <a:lstStyle/>
          <a:p>
            <a:r>
              <a:rPr lang="nl-NL"/>
              <a:t>Klik om stijl te bewerken</a:t>
            </a:r>
          </a:p>
        </p:txBody>
      </p:sp>
      <p:sp>
        <p:nvSpPr>
          <p:cNvPr id="3" name="Tijdelijke aanduiding voor tekst 2">
            <a:extLst>
              <a:ext uri="{FF2B5EF4-FFF2-40B4-BE49-F238E27FC236}">
                <a16:creationId xmlns:a16="http://schemas.microsoft.com/office/drawing/2014/main" id="{070854BC-2EF8-42ED-B7FD-D1D69C929FB0}"/>
              </a:ext>
            </a:extLst>
          </p:cNvPr>
          <p:cNvSpPr>
            <a:spLocks noGrp="1"/>
          </p:cNvSpPr>
          <p:nvPr>
            <p:ph type="body" idx="1"/>
          </p:nvPr>
        </p:nvSpPr>
        <p:spPr>
          <a:xfrm>
            <a:off x="395288" y="1449388"/>
            <a:ext cx="8353425" cy="4248150"/>
          </a:xfrm>
          <a:prstGeom prst="rect">
            <a:avLst/>
          </a:prstGeom>
        </p:spPr>
        <p:txBody>
          <a:bodyPr vert="horz" lIns="0" tIns="0" rIns="0" bIns="0" rtlCol="0">
            <a:no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voettekst 4">
            <a:extLst>
              <a:ext uri="{FF2B5EF4-FFF2-40B4-BE49-F238E27FC236}">
                <a16:creationId xmlns:a16="http://schemas.microsoft.com/office/drawing/2014/main" id="{77521A77-171C-46CF-8473-FAD74FE33D7C}"/>
              </a:ext>
            </a:extLst>
          </p:cNvPr>
          <p:cNvSpPr>
            <a:spLocks noGrp="1"/>
          </p:cNvSpPr>
          <p:nvPr>
            <p:ph type="ftr" sz="quarter" idx="3"/>
          </p:nvPr>
        </p:nvSpPr>
        <p:spPr>
          <a:xfrm>
            <a:off x="395287" y="6538244"/>
            <a:ext cx="5400000" cy="138499"/>
          </a:xfrm>
          <a:prstGeom prst="rect">
            <a:avLst/>
          </a:prstGeom>
        </p:spPr>
        <p:txBody>
          <a:bodyPr vert="horz" lIns="0" tIns="0" rIns="0" bIns="0" rtlCol="0" anchor="ctr">
            <a:spAutoFit/>
          </a:bodyPr>
          <a:lstStyle>
            <a:lvl1pPr algn="l">
              <a:defRPr sz="900">
                <a:solidFill>
                  <a:schemeClr val="tx1"/>
                </a:solidFill>
              </a:defRPr>
            </a:lvl1pPr>
          </a:lstStyle>
          <a:p>
            <a:r>
              <a:rPr lang="nl-NL"/>
              <a:t>Informatiebijeenkomst erfpacht</a:t>
            </a:r>
          </a:p>
        </p:txBody>
      </p:sp>
      <p:sp>
        <p:nvSpPr>
          <p:cNvPr id="6" name="Tijdelijke aanduiding voor dianummer 5">
            <a:extLst>
              <a:ext uri="{FF2B5EF4-FFF2-40B4-BE49-F238E27FC236}">
                <a16:creationId xmlns:a16="http://schemas.microsoft.com/office/drawing/2014/main" id="{6C42DA10-9209-4628-AB41-7C9E23DD0E93}"/>
              </a:ext>
            </a:extLst>
          </p:cNvPr>
          <p:cNvSpPr>
            <a:spLocks noGrp="1"/>
          </p:cNvSpPr>
          <p:nvPr>
            <p:ph type="sldNum" sz="quarter" idx="4"/>
          </p:nvPr>
        </p:nvSpPr>
        <p:spPr>
          <a:xfrm>
            <a:off x="8543529" y="6543324"/>
            <a:ext cx="205184" cy="138499"/>
          </a:xfrm>
          <a:prstGeom prst="rect">
            <a:avLst/>
          </a:prstGeom>
        </p:spPr>
        <p:txBody>
          <a:bodyPr vert="horz" wrap="none" lIns="0" tIns="0" rIns="0" bIns="0" rtlCol="0" anchor="ctr">
            <a:spAutoFit/>
          </a:bodyPr>
          <a:lstStyle>
            <a:lvl1pPr algn="r">
              <a:defRPr sz="900">
                <a:solidFill>
                  <a:schemeClr val="tx1"/>
                </a:solidFill>
              </a:defRPr>
            </a:lvl1pPr>
          </a:lstStyle>
          <a:p>
            <a:fld id="{64C380E3-D272-44EC-8185-696D8E0A4595}" type="slidenum">
              <a:rPr lang="nl-NL" smtClean="0"/>
              <a:pPr/>
              <a:t>‹nr.›</a:t>
            </a:fld>
            <a:endParaRPr lang="nl-NL"/>
          </a:p>
        </p:txBody>
      </p:sp>
    </p:spTree>
    <p:extLst>
      <p:ext uri="{BB962C8B-B14F-4D97-AF65-F5344CB8AC3E}">
        <p14:creationId xmlns:p14="http://schemas.microsoft.com/office/powerpoint/2010/main" val="2079973006"/>
      </p:ext>
    </p:extLst>
  </p:cSld>
  <p:clrMap bg1="lt1" tx1="dk1" bg2="lt2" tx2="dk2" accent1="accent1" accent2="accent2" accent3="accent3" accent4="accent4" accent5="accent5" accent6="accent6" hlink="hlink" folHlink="folHlink"/>
  <p:sldLayoutIdLst>
    <p:sldLayoutId id="2147483649" r:id="rId1"/>
    <p:sldLayoutId id="2147483655" r:id="rId2"/>
    <p:sldLayoutId id="2147483656" r:id="rId3"/>
    <p:sldLayoutId id="2147483657" r:id="rId4"/>
    <p:sldLayoutId id="2147483650" r:id="rId5"/>
    <p:sldLayoutId id="2147483652" r:id="rId6"/>
    <p:sldLayoutId id="2147483661" r:id="rId7"/>
    <p:sldLayoutId id="2147483653" r:id="rId8"/>
    <p:sldLayoutId id="2147483658" r:id="rId9"/>
    <p:sldLayoutId id="2147483659" r:id="rId10"/>
    <p:sldLayoutId id="2147483660" r:id="rId11"/>
    <p:sldLayoutId id="2147483654" r:id="rId12"/>
  </p:sldLayoutIdLst>
  <p:hf hdr="0" dt="0"/>
  <p:txStyles>
    <p:titleStyle>
      <a:lvl1pPr algn="l" defTabSz="685800" rtl="0" eaLnBrk="1" latinLnBrk="0" hangingPunct="1">
        <a:lnSpc>
          <a:spcPct val="90000"/>
        </a:lnSpc>
        <a:spcBef>
          <a:spcPct val="0"/>
        </a:spcBef>
        <a:buNone/>
        <a:defRPr sz="3200" b="1" kern="1200" spc="-50" baseline="0">
          <a:solidFill>
            <a:schemeClr val="bg2"/>
          </a:solidFill>
          <a:latin typeface="+mj-lt"/>
          <a:ea typeface="+mj-ea"/>
          <a:cs typeface="+mj-cs"/>
        </a:defRPr>
      </a:lvl1pPr>
    </p:titleStyle>
    <p:bodyStyle>
      <a:lvl1pPr marL="179388" indent="-179388" algn="l" defTabSz="685800" rtl="0" eaLnBrk="1" latinLnBrk="0" hangingPunct="1">
        <a:lnSpc>
          <a:spcPct val="118000"/>
        </a:lnSpc>
        <a:spcBef>
          <a:spcPts val="0"/>
        </a:spcBef>
        <a:buFont typeface="Arial" panose="020B0604020202020204" pitchFamily="34" charset="0"/>
        <a:buChar char="•"/>
        <a:defRPr sz="1400" kern="1200">
          <a:solidFill>
            <a:schemeClr val="tx1"/>
          </a:solidFill>
          <a:latin typeface="+mn-lt"/>
          <a:ea typeface="+mn-ea"/>
          <a:cs typeface="+mn-cs"/>
        </a:defRPr>
      </a:lvl1pPr>
      <a:lvl2pPr marL="360363" indent="-182563" algn="l" defTabSz="685800" rtl="0" eaLnBrk="1" latinLnBrk="0" hangingPunct="1">
        <a:lnSpc>
          <a:spcPct val="118000"/>
        </a:lnSpc>
        <a:spcBef>
          <a:spcPts val="0"/>
        </a:spcBef>
        <a:buFont typeface="Segoe UI" panose="020B0502040204020203" pitchFamily="34" charset="0"/>
        <a:buChar char="‒"/>
        <a:defRPr sz="1400" kern="1200">
          <a:solidFill>
            <a:schemeClr val="tx1"/>
          </a:solidFill>
          <a:latin typeface="+mn-lt"/>
          <a:ea typeface="+mn-ea"/>
          <a:cs typeface="+mn-cs"/>
        </a:defRPr>
      </a:lvl2pPr>
      <a:lvl3pPr marL="538163" indent="-177800" algn="l" defTabSz="685800" rtl="0" eaLnBrk="1" latinLnBrk="0" hangingPunct="1">
        <a:lnSpc>
          <a:spcPct val="118000"/>
        </a:lnSpc>
        <a:spcBef>
          <a:spcPts val="0"/>
        </a:spcBef>
        <a:buFont typeface="Segoe UI" panose="020B0502040204020203" pitchFamily="34" charset="0"/>
        <a:buChar char="◦"/>
        <a:defRPr sz="1400" kern="1200">
          <a:solidFill>
            <a:schemeClr val="tx1"/>
          </a:solidFill>
          <a:latin typeface="+mn-lt"/>
          <a:ea typeface="+mn-ea"/>
          <a:cs typeface="+mn-cs"/>
        </a:defRPr>
      </a:lvl3pPr>
      <a:lvl4pPr marL="715963" indent="-177800" algn="l" defTabSz="685800" rtl="0" eaLnBrk="1" latinLnBrk="0" hangingPunct="1">
        <a:lnSpc>
          <a:spcPct val="118000"/>
        </a:lnSpc>
        <a:spcBef>
          <a:spcPts val="0"/>
        </a:spcBef>
        <a:buFont typeface="Segoe UI" panose="020B0502040204020203" pitchFamily="34" charset="0"/>
        <a:buChar char="∙"/>
        <a:defRPr sz="1400" kern="1200">
          <a:solidFill>
            <a:schemeClr val="tx1"/>
          </a:solidFill>
          <a:latin typeface="+mn-lt"/>
          <a:ea typeface="+mn-ea"/>
          <a:cs typeface="+mn-cs"/>
        </a:defRPr>
      </a:lvl4pPr>
      <a:lvl5pPr marL="898525" indent="-182563" algn="l" defTabSz="685800" rtl="0" eaLnBrk="1" latinLnBrk="0" hangingPunct="1">
        <a:lnSpc>
          <a:spcPct val="118000"/>
        </a:lnSpc>
        <a:spcBef>
          <a:spcPts val="0"/>
        </a:spcBef>
        <a:buFont typeface="Segoe UI" panose="020B0502040204020203" pitchFamily="34" charset="0"/>
        <a:buChar char="∙"/>
        <a:defRPr sz="14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13" userDrawn="1">
          <p15:clr>
            <a:srgbClr val="F26B43"/>
          </p15:clr>
        </p15:guide>
        <p15:guide id="2" pos="249" userDrawn="1">
          <p15:clr>
            <a:srgbClr val="F26B43"/>
          </p15:clr>
        </p15:guide>
        <p15:guide id="3" pos="551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el 12" descr="Erfpacht gemeente Alkmaar">
            <a:extLst>
              <a:ext uri="{FF2B5EF4-FFF2-40B4-BE49-F238E27FC236}">
                <a16:creationId xmlns:a16="http://schemas.microsoft.com/office/drawing/2014/main" id="{6C99B44F-F729-4746-A1D1-2E4B8A144CFF}"/>
              </a:ext>
            </a:extLst>
          </p:cNvPr>
          <p:cNvSpPr>
            <a:spLocks noGrp="1"/>
          </p:cNvSpPr>
          <p:nvPr>
            <p:ph type="ctrTitle"/>
          </p:nvPr>
        </p:nvSpPr>
        <p:spPr>
          <a:xfrm>
            <a:off x="2859087" y="2399994"/>
            <a:ext cx="4478930" cy="1774507"/>
          </a:xfrm>
        </p:spPr>
        <p:txBody>
          <a:bodyPr/>
          <a:lstStyle/>
          <a:p>
            <a:r>
              <a:rPr lang="nl-NL" sz="4400" dirty="0"/>
              <a:t>Erfpacht gemeente Alkmaar</a:t>
            </a:r>
          </a:p>
        </p:txBody>
      </p:sp>
    </p:spTree>
    <p:extLst>
      <p:ext uri="{BB962C8B-B14F-4D97-AF65-F5344CB8AC3E}">
        <p14:creationId xmlns:p14="http://schemas.microsoft.com/office/powerpoint/2010/main" val="103873554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10</a:t>
            </a:fld>
            <a:endParaRPr lang="nl-NL"/>
          </a:p>
        </p:txBody>
      </p:sp>
      <p:sp>
        <p:nvSpPr>
          <p:cNvPr id="9" name="Rectangle 1">
            <a:extLst>
              <a:ext uri="{FF2B5EF4-FFF2-40B4-BE49-F238E27FC236}">
                <a16:creationId xmlns:a16="http://schemas.microsoft.com/office/drawing/2014/main" id="{E61A687C-8628-EFFD-4212-EACC5722F0A7}"/>
              </a:ext>
              <a:ext uri="{C183D7F6-B498-43B3-948B-1728B52AA6E4}">
                <adec:decorative xmlns:adec="http://schemas.microsoft.com/office/drawing/2017/decorative" val="1"/>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0" name="Rectangle 2">
            <a:extLst>
              <a:ext uri="{FF2B5EF4-FFF2-40B4-BE49-F238E27FC236}">
                <a16:creationId xmlns:a16="http://schemas.microsoft.com/office/drawing/2014/main" id="{503C7100-D10F-BA26-7269-972CECDCEDA9}"/>
              </a:ext>
              <a:ext uri="{C183D7F6-B498-43B3-948B-1728B52AA6E4}">
                <adec:decorative xmlns:adec="http://schemas.microsoft.com/office/drawing/2017/decorative" val="1"/>
              </a:ext>
            </a:extLst>
          </p:cNvPr>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sp>
        <p:nvSpPr>
          <p:cNvPr id="11" name="Rectangle 3">
            <a:extLst>
              <a:ext uri="{FF2B5EF4-FFF2-40B4-BE49-F238E27FC236}">
                <a16:creationId xmlns:a16="http://schemas.microsoft.com/office/drawing/2014/main" id="{8F52EE2B-8348-054D-1AF3-0CB2A731DE56}"/>
              </a:ext>
              <a:ext uri="{C183D7F6-B498-43B3-948B-1728B52AA6E4}">
                <adec:decorative xmlns:adec="http://schemas.microsoft.com/office/drawing/2017/decorative" val="1"/>
              </a:ext>
            </a:extLst>
          </p:cNvPr>
          <p:cNvSpPr>
            <a:spLocks noChangeArrowheads="1"/>
          </p:cNvSpPr>
          <p:nvPr/>
        </p:nvSpPr>
        <p:spPr bwMode="auto">
          <a:xfrm>
            <a:off x="304800" y="3048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nl-NL"/>
          </a:p>
        </p:txBody>
      </p:sp>
      <p:pic>
        <p:nvPicPr>
          <p:cNvPr id="7" name="Afbeelding 6" descr="Het stroomschema zoomt nu in op de tijdelijke erfpacht.&#10;&#10;Twee vakken hieronder omschrijven de hoofdlijnen:&#10;1. Deze rechten zijn bijna allemaal gevestigd vóór 1978&#10;2. Hiervoor wordt de mogelijkheid bekeken om over te stappen naar voortdurende erfpacht.&#10;&#10;Over de mogelijkheid tot overstap naar voortdurende erfpacht worden de tijdelijke erfpachters nader geïnformeerd, via een brief en een extra informatieavond eind 2024.">
            <a:extLst>
              <a:ext uri="{FF2B5EF4-FFF2-40B4-BE49-F238E27FC236}">
                <a16:creationId xmlns:a16="http://schemas.microsoft.com/office/drawing/2014/main" id="{BBE7CF0E-8DBA-05C4-BE6C-C472309E75FC}"/>
              </a:ext>
            </a:extLst>
          </p:cNvPr>
          <p:cNvPicPr>
            <a:picLocks noChangeAspect="1"/>
          </p:cNvPicPr>
          <p:nvPr/>
        </p:nvPicPr>
        <p:blipFill>
          <a:blip r:embed="rId3"/>
          <a:stretch>
            <a:fillRect/>
          </a:stretch>
        </p:blipFill>
        <p:spPr>
          <a:xfrm>
            <a:off x="0" y="304800"/>
            <a:ext cx="9144000" cy="5152175"/>
          </a:xfrm>
          <a:prstGeom prst="rect">
            <a:avLst/>
          </a:prstGeom>
        </p:spPr>
      </p:pic>
      <p:sp>
        <p:nvSpPr>
          <p:cNvPr id="2" name="Titel 1">
            <a:extLst>
              <a:ext uri="{FF2B5EF4-FFF2-40B4-BE49-F238E27FC236}">
                <a16:creationId xmlns:a16="http://schemas.microsoft.com/office/drawing/2014/main" id="{17E15A9C-0319-9BA2-BD16-750C20ACC547}"/>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Tijdelijke erfpacht</a:t>
            </a:r>
          </a:p>
        </p:txBody>
      </p:sp>
    </p:spTree>
    <p:extLst>
      <p:ext uri="{BB962C8B-B14F-4D97-AF65-F5344CB8AC3E}">
        <p14:creationId xmlns:p14="http://schemas.microsoft.com/office/powerpoint/2010/main" val="4220750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BCAD22B-2085-B1DD-B2CB-15C0FD9B9AA9}"/>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18004AB-21B5-CC84-3AEE-742773215DBD}"/>
              </a:ext>
            </a:extLst>
          </p:cNvPr>
          <p:cNvSpPr>
            <a:spLocks noGrp="1"/>
          </p:cNvSpPr>
          <p:nvPr>
            <p:ph type="sldNum" sz="quarter" idx="12"/>
          </p:nvPr>
        </p:nvSpPr>
        <p:spPr/>
        <p:txBody>
          <a:bodyPr/>
          <a:lstStyle/>
          <a:p>
            <a:fld id="{64C380E3-D272-44EC-8185-696D8E0A4595}" type="slidenum">
              <a:rPr lang="nl-NL" smtClean="0"/>
              <a:pPr/>
              <a:t>11</a:t>
            </a:fld>
            <a:endParaRPr lang="nl-NL"/>
          </a:p>
        </p:txBody>
      </p:sp>
      <p:pic>
        <p:nvPicPr>
          <p:cNvPr id="7" name="Afbeelding 6" descr="Dit stroomschema laat de tijdlijn van het bestuurlijk traject zien voor erfpacht.&#10;&#10;Dit is aangevangen op 23 februari 2021 met de 'Bestuursopdracht erfpacht'. Hierin is onder andere als doel bepaald om erfpachters duidelijkheid te verschaffen.&#10;">
            <a:extLst>
              <a:ext uri="{FF2B5EF4-FFF2-40B4-BE49-F238E27FC236}">
                <a16:creationId xmlns:a16="http://schemas.microsoft.com/office/drawing/2014/main" id="{035770A2-0D62-EF61-6CF1-A11FD4276785}"/>
              </a:ext>
            </a:extLst>
          </p:cNvPr>
          <p:cNvPicPr>
            <a:picLocks noChangeAspect="1"/>
          </p:cNvPicPr>
          <p:nvPr/>
        </p:nvPicPr>
        <p:blipFill>
          <a:blip r:embed="rId3"/>
          <a:stretch>
            <a:fillRect/>
          </a:stretch>
        </p:blipFill>
        <p:spPr>
          <a:xfrm>
            <a:off x="128357" y="120959"/>
            <a:ext cx="3778444" cy="4692891"/>
          </a:xfrm>
          <a:prstGeom prst="rect">
            <a:avLst/>
          </a:prstGeom>
        </p:spPr>
      </p:pic>
      <p:sp>
        <p:nvSpPr>
          <p:cNvPr id="2" name="Titel 1">
            <a:extLst>
              <a:ext uri="{FF2B5EF4-FFF2-40B4-BE49-F238E27FC236}">
                <a16:creationId xmlns:a16="http://schemas.microsoft.com/office/drawing/2014/main" id="{E4E5D716-13DD-C5E1-71FF-0B6856889E1B}"/>
              </a:ext>
            </a:extLst>
          </p:cNvPr>
          <p:cNvSpPr>
            <a:spLocks noGrp="1"/>
          </p:cNvSpPr>
          <p:nvPr>
            <p:ph type="title"/>
          </p:nvPr>
        </p:nvSpPr>
        <p:spPr>
          <a:xfrm>
            <a:off x="395287" y="-886397"/>
            <a:ext cx="8353425" cy="886397"/>
          </a:xfrm>
        </p:spPr>
        <p:txBody>
          <a:bodyPr vert="horz" wrap="square" lIns="0" tIns="0" rIns="0" bIns="0" rtlCol="0" anchor="b" anchorCtr="0">
            <a:spAutoFit/>
          </a:bodyPr>
          <a:lstStyle/>
          <a:p>
            <a:r>
              <a:rPr lang="nl-NL" dirty="0"/>
              <a:t>Bestuursopdracht erfpacht; duidelijkheid verschaffen</a:t>
            </a:r>
          </a:p>
        </p:txBody>
      </p:sp>
    </p:spTree>
    <p:extLst>
      <p:ext uri="{BB962C8B-B14F-4D97-AF65-F5344CB8AC3E}">
        <p14:creationId xmlns:p14="http://schemas.microsoft.com/office/powerpoint/2010/main" val="27452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BCAD22B-2085-B1DD-B2CB-15C0FD9B9AA9}"/>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18004AB-21B5-CC84-3AEE-742773215DBD}"/>
              </a:ext>
            </a:extLst>
          </p:cNvPr>
          <p:cNvSpPr>
            <a:spLocks noGrp="1"/>
          </p:cNvSpPr>
          <p:nvPr>
            <p:ph type="sldNum" sz="quarter" idx="12"/>
          </p:nvPr>
        </p:nvSpPr>
        <p:spPr/>
        <p:txBody>
          <a:bodyPr/>
          <a:lstStyle/>
          <a:p>
            <a:fld id="{64C380E3-D272-44EC-8185-696D8E0A4595}" type="slidenum">
              <a:rPr lang="nl-NL" smtClean="0"/>
              <a:pPr/>
              <a:t>12</a:t>
            </a:fld>
            <a:endParaRPr lang="nl-NL"/>
          </a:p>
        </p:txBody>
      </p:sp>
      <p:pic>
        <p:nvPicPr>
          <p:cNvPr id="17" name="Afbeelding 16" descr="Dit stroomschema laat de tijdlijn van &#10;het bestuurlijk traject zien voor erfpacht. &#10;&#10;De bestuursopdracht van 23 februari 2021 wordt opgevolgd door een collegebesluit op 3 oktober 2023. Hierin zijn de uitgangspunten voor het nieuwe erfpachttijdvak vastgesteld. &#10;&#10;De 6 uitgangspunten worden weergegeven in het stroomschema:&#10;1. Het stelsel van voortdurende erfpacht voortzetten.&#10;2. Het erfpachttijdvak verkorten van 50 naar 25 jaar.&#10;3. De vijfjaarlijkse indexering voortzetten.&#10;4. Een onderzoek doen naar een minimum en maximum canonpercentage.&#10;5. De regeling voor het omzetten van erfpacht naar vol eigendom in gewijzigde vorm voortzetten.&#10;6. Het actualiseren van de algemene erfpachtbepalingen 1978. ">
            <a:extLst>
              <a:ext uri="{FF2B5EF4-FFF2-40B4-BE49-F238E27FC236}">
                <a16:creationId xmlns:a16="http://schemas.microsoft.com/office/drawing/2014/main" id="{FE7A8171-5E28-97DE-E000-6005CD913ACF}"/>
              </a:ext>
            </a:extLst>
          </p:cNvPr>
          <p:cNvPicPr>
            <a:picLocks noChangeAspect="1"/>
          </p:cNvPicPr>
          <p:nvPr/>
        </p:nvPicPr>
        <p:blipFill>
          <a:blip r:embed="rId3"/>
          <a:stretch>
            <a:fillRect/>
          </a:stretch>
        </p:blipFill>
        <p:spPr>
          <a:xfrm>
            <a:off x="0" y="329046"/>
            <a:ext cx="9144000" cy="5031836"/>
          </a:xfrm>
          <a:prstGeom prst="rect">
            <a:avLst/>
          </a:prstGeom>
        </p:spPr>
      </p:pic>
      <p:sp>
        <p:nvSpPr>
          <p:cNvPr id="2" name="Titel 1">
            <a:extLst>
              <a:ext uri="{FF2B5EF4-FFF2-40B4-BE49-F238E27FC236}">
                <a16:creationId xmlns:a16="http://schemas.microsoft.com/office/drawing/2014/main" id="{5C64E667-43A0-9559-DCF6-291E47FAE07A}"/>
              </a:ext>
            </a:extLst>
          </p:cNvPr>
          <p:cNvSpPr>
            <a:spLocks noGrp="1"/>
          </p:cNvSpPr>
          <p:nvPr>
            <p:ph type="title"/>
          </p:nvPr>
        </p:nvSpPr>
        <p:spPr>
          <a:xfrm>
            <a:off x="395287" y="-886397"/>
            <a:ext cx="8353425" cy="886397"/>
          </a:xfrm>
        </p:spPr>
        <p:txBody>
          <a:bodyPr vert="horz" wrap="square" lIns="0" tIns="0" rIns="0" bIns="0" rtlCol="0" anchor="b" anchorCtr="0">
            <a:spAutoFit/>
          </a:bodyPr>
          <a:lstStyle/>
          <a:p>
            <a:r>
              <a:rPr lang="nl-NL" dirty="0"/>
              <a:t>Collegebesluit met uitgangspunten voor nieuwe erfpachttijdvak</a:t>
            </a:r>
          </a:p>
        </p:txBody>
      </p:sp>
    </p:spTree>
    <p:extLst>
      <p:ext uri="{BB962C8B-B14F-4D97-AF65-F5344CB8AC3E}">
        <p14:creationId xmlns:p14="http://schemas.microsoft.com/office/powerpoint/2010/main" val="4729745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BCAD22B-2085-B1DD-B2CB-15C0FD9B9AA9}"/>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18004AB-21B5-CC84-3AEE-742773215DBD}"/>
              </a:ext>
            </a:extLst>
          </p:cNvPr>
          <p:cNvSpPr>
            <a:spLocks noGrp="1"/>
          </p:cNvSpPr>
          <p:nvPr>
            <p:ph type="sldNum" sz="quarter" idx="12"/>
          </p:nvPr>
        </p:nvSpPr>
        <p:spPr/>
        <p:txBody>
          <a:bodyPr/>
          <a:lstStyle/>
          <a:p>
            <a:fld id="{64C380E3-D272-44EC-8185-696D8E0A4595}" type="slidenum">
              <a:rPr lang="nl-NL" smtClean="0"/>
              <a:pPr/>
              <a:t>13</a:t>
            </a:fld>
            <a:endParaRPr lang="nl-NL"/>
          </a:p>
        </p:txBody>
      </p:sp>
      <p:pic>
        <p:nvPicPr>
          <p:cNvPr id="22" name="Afbeelding 21" descr="Dit stroomschema laat de tijdlijn van &#10;het bestuurlijk traject zien voor erfpacht. &#10;&#10;De bestuursopdracht van 23 februari 2021 en het collegebesluit op 3 oktober 2023 worden opgevolgd door de startopdracht voor het project erfpacht op 16 januari 2024.&#10;&#10;De startopdracht bepaalt de visie van de gemeente op erfpacht. Het schema laat zien uit welke vier onderdelen deze visie bestaat:&#10;&#10;1. de erfpachtinkomsten voor de gemeente moeten op ongeveer gelijk niveau blijven (ten opzichte van de inkomsten nu);&#10;2. de kosten voor de erfpachter moeten zoveel mogelijk beperkt worden;&#10;3. de erfpachter moet zo tijdig en volledig mogelijk van informatie worden voorzien; en&#10;4. het erfpachtbeleid moet worden vereenvoudigd.">
            <a:extLst>
              <a:ext uri="{FF2B5EF4-FFF2-40B4-BE49-F238E27FC236}">
                <a16:creationId xmlns:a16="http://schemas.microsoft.com/office/drawing/2014/main" id="{52C785BC-FBA0-5806-33E8-BC251F077A28}"/>
              </a:ext>
            </a:extLst>
          </p:cNvPr>
          <p:cNvPicPr>
            <a:picLocks noChangeAspect="1"/>
          </p:cNvPicPr>
          <p:nvPr/>
        </p:nvPicPr>
        <p:blipFill>
          <a:blip r:embed="rId3"/>
          <a:stretch>
            <a:fillRect/>
          </a:stretch>
        </p:blipFill>
        <p:spPr>
          <a:xfrm>
            <a:off x="0" y="329443"/>
            <a:ext cx="9144000" cy="4948450"/>
          </a:xfrm>
          <a:prstGeom prst="rect">
            <a:avLst/>
          </a:prstGeom>
        </p:spPr>
      </p:pic>
      <p:sp>
        <p:nvSpPr>
          <p:cNvPr id="2" name="Titel 1">
            <a:extLst>
              <a:ext uri="{FF2B5EF4-FFF2-40B4-BE49-F238E27FC236}">
                <a16:creationId xmlns:a16="http://schemas.microsoft.com/office/drawing/2014/main" id="{E9E1FC87-1C5B-AC8F-4179-C39CFC89F257}"/>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Startopdracht project erfpacht met visie</a:t>
            </a:r>
          </a:p>
        </p:txBody>
      </p:sp>
    </p:spTree>
    <p:extLst>
      <p:ext uri="{BB962C8B-B14F-4D97-AF65-F5344CB8AC3E}">
        <p14:creationId xmlns:p14="http://schemas.microsoft.com/office/powerpoint/2010/main" val="24768102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71E2BDF8-8C5F-49A7-7EDC-31FF0E9E031F}"/>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F5BF9A34-5E7A-F300-8BAF-377C0A90ADB2}"/>
              </a:ext>
            </a:extLst>
          </p:cNvPr>
          <p:cNvSpPr>
            <a:spLocks noGrp="1"/>
          </p:cNvSpPr>
          <p:nvPr>
            <p:ph type="sldNum" sz="quarter" idx="12"/>
          </p:nvPr>
        </p:nvSpPr>
        <p:spPr/>
        <p:txBody>
          <a:bodyPr/>
          <a:lstStyle/>
          <a:p>
            <a:fld id="{64C380E3-D272-44EC-8185-696D8E0A4595}" type="slidenum">
              <a:rPr lang="nl-NL" smtClean="0"/>
              <a:pPr/>
              <a:t>14</a:t>
            </a:fld>
            <a:endParaRPr lang="nl-NL"/>
          </a:p>
        </p:txBody>
      </p:sp>
      <p:pic>
        <p:nvPicPr>
          <p:cNvPr id="8" name="Afbeelding 7" descr="Dit stroomschema laat de tijdlijn van &#10;het bestuurlijk traject zien voor erfpacht. &#10;&#10;De bestuursopdracht van 23 februari 2021, het collegebesluit op 3 oktober 2023 en de startopdracht op 16 januari 2024 worden opgevolgd door een nadere uitwerking.&#10;&#10;Daar zijn wij nu in het traject.">
            <a:extLst>
              <a:ext uri="{FF2B5EF4-FFF2-40B4-BE49-F238E27FC236}">
                <a16:creationId xmlns:a16="http://schemas.microsoft.com/office/drawing/2014/main" id="{F7BD867B-8F45-D751-44E6-2C71EA502460}"/>
              </a:ext>
            </a:extLst>
          </p:cNvPr>
          <p:cNvPicPr>
            <a:picLocks noChangeAspect="1"/>
          </p:cNvPicPr>
          <p:nvPr/>
        </p:nvPicPr>
        <p:blipFill>
          <a:blip r:embed="rId3"/>
          <a:stretch>
            <a:fillRect/>
          </a:stretch>
        </p:blipFill>
        <p:spPr>
          <a:xfrm>
            <a:off x="0" y="322425"/>
            <a:ext cx="9144000" cy="5009681"/>
          </a:xfrm>
          <a:prstGeom prst="rect">
            <a:avLst/>
          </a:prstGeom>
        </p:spPr>
      </p:pic>
      <p:sp>
        <p:nvSpPr>
          <p:cNvPr id="2" name="Titel 1">
            <a:extLst>
              <a:ext uri="{FF2B5EF4-FFF2-40B4-BE49-F238E27FC236}">
                <a16:creationId xmlns:a16="http://schemas.microsoft.com/office/drawing/2014/main" id="{345CA033-6B2A-2AFD-E299-33B980021DB2}"/>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Nu; uitwerking</a:t>
            </a:r>
          </a:p>
        </p:txBody>
      </p:sp>
    </p:spTree>
    <p:extLst>
      <p:ext uri="{BB962C8B-B14F-4D97-AF65-F5344CB8AC3E}">
        <p14:creationId xmlns:p14="http://schemas.microsoft.com/office/powerpoint/2010/main" val="3870992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BCAD22B-2085-B1DD-B2CB-15C0FD9B9AA9}"/>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18004AB-21B5-CC84-3AEE-742773215DBD}"/>
              </a:ext>
            </a:extLst>
          </p:cNvPr>
          <p:cNvSpPr>
            <a:spLocks noGrp="1"/>
          </p:cNvSpPr>
          <p:nvPr>
            <p:ph type="sldNum" sz="quarter" idx="12"/>
          </p:nvPr>
        </p:nvSpPr>
        <p:spPr/>
        <p:txBody>
          <a:bodyPr/>
          <a:lstStyle/>
          <a:p>
            <a:fld id="{64C380E3-D272-44EC-8185-696D8E0A4595}" type="slidenum">
              <a:rPr lang="nl-NL" smtClean="0"/>
              <a:pPr/>
              <a:t>15</a:t>
            </a:fld>
            <a:endParaRPr lang="nl-NL"/>
          </a:p>
        </p:txBody>
      </p:sp>
      <p:pic>
        <p:nvPicPr>
          <p:cNvPr id="3" name="Afbeelding 2" descr="Deze dia bevat een afbeelding met 5 thema's. Hierin staat beschreven waar de nadere uitwerking voor erfpacht op ziet:&#10;&#10;1. De algemene erfpachtbepalingen 2024&#10;2. De grondwaardebepaling&#10;3. Het canonpercentage&#10;4. De vervroegde canonherziening&#10;5. Omzetten erfpacht naar vol eigendom ">
            <a:extLst>
              <a:ext uri="{FF2B5EF4-FFF2-40B4-BE49-F238E27FC236}">
                <a16:creationId xmlns:a16="http://schemas.microsoft.com/office/drawing/2014/main" id="{6F5B63E4-720D-5A98-E551-5F571269EF58}"/>
              </a:ext>
            </a:extLst>
          </p:cNvPr>
          <p:cNvPicPr>
            <a:picLocks noChangeAspect="1"/>
          </p:cNvPicPr>
          <p:nvPr/>
        </p:nvPicPr>
        <p:blipFill>
          <a:blip r:embed="rId3"/>
          <a:stretch>
            <a:fillRect/>
          </a:stretch>
        </p:blipFill>
        <p:spPr>
          <a:xfrm>
            <a:off x="0" y="288884"/>
            <a:ext cx="9144000" cy="1360170"/>
          </a:xfrm>
          <a:prstGeom prst="rect">
            <a:avLst/>
          </a:prstGeom>
        </p:spPr>
      </p:pic>
      <p:sp>
        <p:nvSpPr>
          <p:cNvPr id="2" name="Titel 1">
            <a:extLst>
              <a:ext uri="{FF2B5EF4-FFF2-40B4-BE49-F238E27FC236}">
                <a16:creationId xmlns:a16="http://schemas.microsoft.com/office/drawing/2014/main" id="{599173CD-A24D-A4B2-37FE-4106BE30CAE0}"/>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Waar ziet de uitwerking op?</a:t>
            </a:r>
          </a:p>
        </p:txBody>
      </p:sp>
    </p:spTree>
    <p:extLst>
      <p:ext uri="{BB962C8B-B14F-4D97-AF65-F5344CB8AC3E}">
        <p14:creationId xmlns:p14="http://schemas.microsoft.com/office/powerpoint/2010/main" val="1126358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B46B4A1E-F74F-A1E2-52F0-F72D1091C069}"/>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CE40BA6-078E-4EED-BE09-3DB358FC7A84}"/>
              </a:ext>
            </a:extLst>
          </p:cNvPr>
          <p:cNvSpPr>
            <a:spLocks noGrp="1"/>
          </p:cNvSpPr>
          <p:nvPr>
            <p:ph type="sldNum" sz="quarter" idx="12"/>
          </p:nvPr>
        </p:nvSpPr>
        <p:spPr/>
        <p:txBody>
          <a:bodyPr/>
          <a:lstStyle/>
          <a:p>
            <a:fld id="{64C380E3-D272-44EC-8185-696D8E0A4595}" type="slidenum">
              <a:rPr lang="nl-NL" smtClean="0"/>
              <a:pPr/>
              <a:t>16</a:t>
            </a:fld>
            <a:endParaRPr lang="nl-NL"/>
          </a:p>
        </p:txBody>
      </p:sp>
      <p:pic>
        <p:nvPicPr>
          <p:cNvPr id="10" name="Afbeelding 9" descr="Deze dia bevat een afbeelding over de uitwerking van het eerste thema: De algemene erfpachtbepalingen 2024.&#10;&#10;De afbeelding bestaat uit 3 takken die omschrijven hoe de nieuwe bepalingen tot stand zijn gekomen:&#10;1. Deze zijn gebaseerd op de algemene erfpachtbepalingen 1978&#10;2. Die vervolgens zijn aangepast aan de huidige wet- en regelgeving&#10;3. En ook aan de uitgangspunten, doelstellingen en visie.">
            <a:extLst>
              <a:ext uri="{FF2B5EF4-FFF2-40B4-BE49-F238E27FC236}">
                <a16:creationId xmlns:a16="http://schemas.microsoft.com/office/drawing/2014/main" id="{88FB1EE3-08CB-A470-9E7D-0E7A4534007A}"/>
              </a:ext>
            </a:extLst>
          </p:cNvPr>
          <p:cNvPicPr>
            <a:picLocks noChangeAspect="1"/>
          </p:cNvPicPr>
          <p:nvPr/>
        </p:nvPicPr>
        <p:blipFill>
          <a:blip r:embed="rId3"/>
          <a:stretch>
            <a:fillRect/>
          </a:stretch>
        </p:blipFill>
        <p:spPr>
          <a:xfrm>
            <a:off x="-259883" y="90528"/>
            <a:ext cx="9221003" cy="5262413"/>
          </a:xfrm>
          <a:prstGeom prst="rect">
            <a:avLst/>
          </a:prstGeom>
        </p:spPr>
      </p:pic>
      <p:sp>
        <p:nvSpPr>
          <p:cNvPr id="7" name="Titel 6">
            <a:extLst>
              <a:ext uri="{FF2B5EF4-FFF2-40B4-BE49-F238E27FC236}">
                <a16:creationId xmlns:a16="http://schemas.microsoft.com/office/drawing/2014/main" id="{0A040C80-6CBC-D872-4021-04E30C46B35F}"/>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Algemene erfpachtbepalingen 2024</a:t>
            </a:r>
          </a:p>
        </p:txBody>
      </p:sp>
    </p:spTree>
    <p:extLst>
      <p:ext uri="{BB962C8B-B14F-4D97-AF65-F5344CB8AC3E}">
        <p14:creationId xmlns:p14="http://schemas.microsoft.com/office/powerpoint/2010/main" val="6032852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6F834D1-C2CC-FEB6-CE1F-D65D614541B5}"/>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E1B43F3B-D904-3562-7B6C-D379EA89A924}"/>
              </a:ext>
            </a:extLst>
          </p:cNvPr>
          <p:cNvSpPr>
            <a:spLocks noGrp="1"/>
          </p:cNvSpPr>
          <p:nvPr>
            <p:ph type="sldNum" sz="quarter" idx="12"/>
          </p:nvPr>
        </p:nvSpPr>
        <p:spPr/>
        <p:txBody>
          <a:bodyPr/>
          <a:lstStyle/>
          <a:p>
            <a:fld id="{64C380E3-D272-44EC-8185-696D8E0A4595}" type="slidenum">
              <a:rPr lang="nl-NL" smtClean="0"/>
              <a:pPr/>
              <a:t>17</a:t>
            </a:fld>
            <a:endParaRPr lang="nl-NL"/>
          </a:p>
        </p:txBody>
      </p:sp>
      <p:pic>
        <p:nvPicPr>
          <p:cNvPr id="10" name="Afbeelding 9" descr="Deze dia bevat een afbeelding met een stroomschema over de uitwerking van het tweede thema: De grondwaardebepaling.&#10;&#10;Het stroomschema bestaat uit 2 hoofdtakken: Woningen en garages en bedrijfsruimten.&#10;&#10;1. Voor woningen en garages vertelt het schema dat een percentage (grondquote) van de WOZ-waarde als volgt wordt gebruikt:&#10;a. Een vaste grondquote van 20%&#10;b. Een WOZ-waarde met peildatum van 2 jaar geleden.&#10;&#10;2. Voor bedrijfsruimten en overige bestemmingen is de grondwaardebepaling ongewijzigd. ">
            <a:extLst>
              <a:ext uri="{FF2B5EF4-FFF2-40B4-BE49-F238E27FC236}">
                <a16:creationId xmlns:a16="http://schemas.microsoft.com/office/drawing/2014/main" id="{3BDB94A7-4501-823B-D70B-173BA1DB784C}"/>
              </a:ext>
            </a:extLst>
          </p:cNvPr>
          <p:cNvPicPr>
            <a:picLocks noChangeAspect="1"/>
          </p:cNvPicPr>
          <p:nvPr/>
        </p:nvPicPr>
        <p:blipFill>
          <a:blip r:embed="rId3"/>
          <a:stretch>
            <a:fillRect/>
          </a:stretch>
        </p:blipFill>
        <p:spPr>
          <a:xfrm>
            <a:off x="47195" y="176177"/>
            <a:ext cx="9144000" cy="5401733"/>
          </a:xfrm>
          <a:prstGeom prst="rect">
            <a:avLst/>
          </a:prstGeom>
        </p:spPr>
      </p:pic>
      <p:sp>
        <p:nvSpPr>
          <p:cNvPr id="2" name="Titel 1">
            <a:extLst>
              <a:ext uri="{FF2B5EF4-FFF2-40B4-BE49-F238E27FC236}">
                <a16:creationId xmlns:a16="http://schemas.microsoft.com/office/drawing/2014/main" id="{8EF94314-F318-0F92-F256-5F408D6D1A00}"/>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Grondwaardebepaling</a:t>
            </a:r>
          </a:p>
        </p:txBody>
      </p:sp>
    </p:spTree>
    <p:extLst>
      <p:ext uri="{BB962C8B-B14F-4D97-AF65-F5344CB8AC3E}">
        <p14:creationId xmlns:p14="http://schemas.microsoft.com/office/powerpoint/2010/main" val="1732279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41DA5417-940E-C4C0-0CF1-BFF36A331681}"/>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4B02F8D5-E6A8-2DA4-7BFF-861CCE382FAE}"/>
              </a:ext>
            </a:extLst>
          </p:cNvPr>
          <p:cNvSpPr>
            <a:spLocks noGrp="1"/>
          </p:cNvSpPr>
          <p:nvPr>
            <p:ph type="sldNum" sz="quarter" idx="12"/>
          </p:nvPr>
        </p:nvSpPr>
        <p:spPr/>
        <p:txBody>
          <a:bodyPr/>
          <a:lstStyle/>
          <a:p>
            <a:fld id="{64C380E3-D272-44EC-8185-696D8E0A4595}" type="slidenum">
              <a:rPr lang="nl-NL" smtClean="0"/>
              <a:pPr/>
              <a:t>18</a:t>
            </a:fld>
            <a:endParaRPr lang="nl-NL"/>
          </a:p>
        </p:txBody>
      </p:sp>
      <p:pic>
        <p:nvPicPr>
          <p:cNvPr id="7" name="Afbeelding 6" descr="Deze dia bevat een afbeelding met een stroomschema over de uitwerking van het derde thema: Het canonpercentage.&#10;&#10;Het stroomschema bestaat uit 2 takken: &#10;1. Een minimum percentage van 1%&#10;2. Een maximum percentage van 3%">
            <a:extLst>
              <a:ext uri="{FF2B5EF4-FFF2-40B4-BE49-F238E27FC236}">
                <a16:creationId xmlns:a16="http://schemas.microsoft.com/office/drawing/2014/main" id="{7F530AED-94B8-4ECE-6C5E-8CDC8BA83452}"/>
              </a:ext>
            </a:extLst>
          </p:cNvPr>
          <p:cNvPicPr>
            <a:picLocks noChangeAspect="1"/>
          </p:cNvPicPr>
          <p:nvPr/>
        </p:nvPicPr>
        <p:blipFill>
          <a:blip r:embed="rId3"/>
          <a:stretch>
            <a:fillRect/>
          </a:stretch>
        </p:blipFill>
        <p:spPr>
          <a:xfrm>
            <a:off x="395287" y="301079"/>
            <a:ext cx="8407832" cy="4521432"/>
          </a:xfrm>
          <a:prstGeom prst="rect">
            <a:avLst/>
          </a:prstGeom>
        </p:spPr>
      </p:pic>
      <p:sp>
        <p:nvSpPr>
          <p:cNvPr id="2" name="Titel 1">
            <a:extLst>
              <a:ext uri="{FF2B5EF4-FFF2-40B4-BE49-F238E27FC236}">
                <a16:creationId xmlns:a16="http://schemas.microsoft.com/office/drawing/2014/main" id="{11363D3C-1864-0E1A-C884-E5DC7FE9B842}"/>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Canonpercentage</a:t>
            </a:r>
          </a:p>
        </p:txBody>
      </p:sp>
    </p:spTree>
    <p:extLst>
      <p:ext uri="{BB962C8B-B14F-4D97-AF65-F5344CB8AC3E}">
        <p14:creationId xmlns:p14="http://schemas.microsoft.com/office/powerpoint/2010/main" val="23639073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41DA5417-940E-C4C0-0CF1-BFF36A331681}"/>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4B02F8D5-E6A8-2DA4-7BFF-861CCE382FAE}"/>
              </a:ext>
            </a:extLst>
          </p:cNvPr>
          <p:cNvSpPr>
            <a:spLocks noGrp="1"/>
          </p:cNvSpPr>
          <p:nvPr>
            <p:ph type="sldNum" sz="quarter" idx="12"/>
          </p:nvPr>
        </p:nvSpPr>
        <p:spPr/>
        <p:txBody>
          <a:bodyPr/>
          <a:lstStyle/>
          <a:p>
            <a:fld id="{64C380E3-D272-44EC-8185-696D8E0A4595}" type="slidenum">
              <a:rPr lang="nl-NL" smtClean="0"/>
              <a:pPr/>
              <a:t>19</a:t>
            </a:fld>
            <a:endParaRPr lang="nl-NL"/>
          </a:p>
        </p:txBody>
      </p:sp>
      <p:pic>
        <p:nvPicPr>
          <p:cNvPr id="10" name="Afbeelding 9" descr="Deze dia bevat een afbeelding met een stroomschema over de uitwerking van het derde thema: Het canonpercentage.&#10;&#10;Het stroomschema bestaat uit 2 takken: &#10;1. Een minimum percentage van 1%&#10;2. Een maximum percentage van 3%&#10;&#10;De twee takken komen onder weer samen: Voor de (vervroegde) canonherziening wordt een vast canonpercentage binnen de 1-3% vastgesteld ">
            <a:extLst>
              <a:ext uri="{FF2B5EF4-FFF2-40B4-BE49-F238E27FC236}">
                <a16:creationId xmlns:a16="http://schemas.microsoft.com/office/drawing/2014/main" id="{C06E0B8A-E1AC-F506-314E-7600C15C8963}"/>
              </a:ext>
            </a:extLst>
          </p:cNvPr>
          <p:cNvPicPr>
            <a:picLocks noChangeAspect="1"/>
          </p:cNvPicPr>
          <p:nvPr/>
        </p:nvPicPr>
        <p:blipFill>
          <a:blip r:embed="rId3"/>
          <a:stretch>
            <a:fillRect/>
          </a:stretch>
        </p:blipFill>
        <p:spPr>
          <a:xfrm>
            <a:off x="568506" y="-67977"/>
            <a:ext cx="8077615" cy="5684163"/>
          </a:xfrm>
          <a:prstGeom prst="rect">
            <a:avLst/>
          </a:prstGeom>
        </p:spPr>
      </p:pic>
      <p:sp>
        <p:nvSpPr>
          <p:cNvPr id="2" name="Titel 1">
            <a:extLst>
              <a:ext uri="{FF2B5EF4-FFF2-40B4-BE49-F238E27FC236}">
                <a16:creationId xmlns:a16="http://schemas.microsoft.com/office/drawing/2014/main" id="{858B0338-4D71-C498-AE0C-63B4088116DE}"/>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Canonpercentage; vervolg</a:t>
            </a:r>
          </a:p>
        </p:txBody>
      </p:sp>
    </p:spTree>
    <p:extLst>
      <p:ext uri="{BB962C8B-B14F-4D97-AF65-F5344CB8AC3E}">
        <p14:creationId xmlns:p14="http://schemas.microsoft.com/office/powerpoint/2010/main" val="5610812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E93F9A51-00C0-36DE-3CF5-1E5900D8D2DB}"/>
              </a:ext>
            </a:extLst>
          </p:cNvPr>
          <p:cNvSpPr>
            <a:spLocks noGrp="1"/>
          </p:cNvSpPr>
          <p:nvPr>
            <p:ph type="title" idx="4294967295"/>
          </p:nvPr>
        </p:nvSpPr>
        <p:spPr>
          <a:xfrm>
            <a:off x="395288" y="6538913"/>
            <a:ext cx="5400675" cy="1381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chemeClr val="bg1"/>
                </a:solidFill>
                <a:effectLst/>
                <a:uLnTx/>
                <a:uFillTx/>
                <a:latin typeface="+mn-lt"/>
                <a:ea typeface="+mn-ea"/>
                <a:cs typeface="+mn-cs"/>
              </a:rPr>
              <a:t>Informatiebijeenkomst erfpacht</a:t>
            </a:r>
          </a:p>
        </p:txBody>
      </p:sp>
      <p:sp>
        <p:nvSpPr>
          <p:cNvPr id="6" name="Tijdelijke aanduiding voor dianummer 5">
            <a:extLst>
              <a:ext uri="{FF2B5EF4-FFF2-40B4-BE49-F238E27FC236}">
                <a16:creationId xmlns:a16="http://schemas.microsoft.com/office/drawing/2014/main" id="{260AB3F0-9044-32F4-E76B-8F3AFF468E8F}"/>
              </a:ext>
            </a:extLst>
          </p:cNvPr>
          <p:cNvSpPr>
            <a:spLocks noGrp="1"/>
          </p:cNvSpPr>
          <p:nvPr>
            <p:ph type="sldNum" sz="quarter" idx="12"/>
          </p:nvPr>
        </p:nvSpPr>
        <p:spPr/>
        <p:txBody>
          <a:bodyPr/>
          <a:lstStyle/>
          <a:p>
            <a:fld id="{64C380E3-D272-44EC-8185-696D8E0A4595}" type="slidenum">
              <a:rPr lang="nl-NL" smtClean="0"/>
              <a:pPr/>
              <a:t>2</a:t>
            </a:fld>
            <a:endParaRPr lang="nl-NL"/>
          </a:p>
        </p:txBody>
      </p:sp>
      <p:pic>
        <p:nvPicPr>
          <p:cNvPr id="8" name="Afbeelding 7" descr="Driehoek waarbinnen uitgangspunten worden uitgewerkt:&#10;1. Duidelijkheid verschaffen;&#10;2. Inkomsten voor gemeente blijven minimaal hetzelfde;&#10;3. Kosten voor de erfpachter worden zoveel mogelijk beperkt.">
            <a:extLst>
              <a:ext uri="{FF2B5EF4-FFF2-40B4-BE49-F238E27FC236}">
                <a16:creationId xmlns:a16="http://schemas.microsoft.com/office/drawing/2014/main" id="{F110BB7D-39DE-61B8-6CC7-1A183FE5DA10}"/>
              </a:ext>
            </a:extLst>
          </p:cNvPr>
          <p:cNvPicPr>
            <a:picLocks noChangeAspect="1"/>
          </p:cNvPicPr>
          <p:nvPr/>
        </p:nvPicPr>
        <p:blipFill>
          <a:blip r:embed="rId3"/>
          <a:stretch>
            <a:fillRect/>
          </a:stretch>
        </p:blipFill>
        <p:spPr>
          <a:xfrm>
            <a:off x="44217" y="92981"/>
            <a:ext cx="9055565" cy="5397777"/>
          </a:xfrm>
          <a:prstGeom prst="rect">
            <a:avLst/>
          </a:prstGeom>
        </p:spPr>
      </p:pic>
    </p:spTree>
    <p:extLst>
      <p:ext uri="{BB962C8B-B14F-4D97-AF65-F5344CB8AC3E}">
        <p14:creationId xmlns:p14="http://schemas.microsoft.com/office/powerpoint/2010/main" val="4894494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261A002B-8D10-BC68-8FC3-8C5DDFBBB79B}"/>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8489D8FC-5D7F-DEF5-3721-C35609B0F105}"/>
              </a:ext>
            </a:extLst>
          </p:cNvPr>
          <p:cNvSpPr>
            <a:spLocks noGrp="1"/>
          </p:cNvSpPr>
          <p:nvPr>
            <p:ph type="sldNum" sz="quarter" idx="12"/>
          </p:nvPr>
        </p:nvSpPr>
        <p:spPr/>
        <p:txBody>
          <a:bodyPr/>
          <a:lstStyle/>
          <a:p>
            <a:fld id="{64C380E3-D272-44EC-8185-696D8E0A4595}" type="slidenum">
              <a:rPr lang="nl-NL" smtClean="0"/>
              <a:pPr/>
              <a:t>20</a:t>
            </a:fld>
            <a:endParaRPr lang="nl-NL"/>
          </a:p>
        </p:txBody>
      </p:sp>
      <p:pic>
        <p:nvPicPr>
          <p:cNvPr id="10" name="Afbeelding 9" descr="Deze dia bevat een afbeelding met een stroomschema over de uitwerking van het vierde thema: De vervroegde canonherziening.&#10;&#10;Het stroomschema bestaat uit 3 hoofdtakken. De eerste tak bestaat uit 2 subtakken;&#10;&#10;1. Canonherziening voor woningen en garages start al in 2025.&#10;1.a. Met een grondwaarde o.b.v. WOZ-waarde met peildatum 1-1-2023 en een grondquote van 20%&#10;1.b. Met een vast canonpercentage (tussen 1-3%)&#10;&#10;2. Vijfjaarlijkse indexering aan de hand van de inflatie&#10;&#10;3. Leidt tot de canon die verschuldigd is bij start van het nieuwe erfpacht tijdvak">
            <a:extLst>
              <a:ext uri="{FF2B5EF4-FFF2-40B4-BE49-F238E27FC236}">
                <a16:creationId xmlns:a16="http://schemas.microsoft.com/office/drawing/2014/main" id="{8F4F2496-87BA-52EB-F1F5-A35EBAFD17EB}"/>
              </a:ext>
            </a:extLst>
          </p:cNvPr>
          <p:cNvPicPr>
            <a:picLocks noChangeAspect="1"/>
          </p:cNvPicPr>
          <p:nvPr/>
        </p:nvPicPr>
        <p:blipFill>
          <a:blip r:embed="rId3"/>
          <a:stretch>
            <a:fillRect/>
          </a:stretch>
        </p:blipFill>
        <p:spPr>
          <a:xfrm>
            <a:off x="256953" y="-41730"/>
            <a:ext cx="8630094" cy="5702593"/>
          </a:xfrm>
          <a:prstGeom prst="rect">
            <a:avLst/>
          </a:prstGeom>
        </p:spPr>
      </p:pic>
      <p:sp>
        <p:nvSpPr>
          <p:cNvPr id="2" name="Titel 1">
            <a:extLst>
              <a:ext uri="{FF2B5EF4-FFF2-40B4-BE49-F238E27FC236}">
                <a16:creationId xmlns:a16="http://schemas.microsoft.com/office/drawing/2014/main" id="{BD4768DD-00C7-2D32-570E-F5BBA66CB65A}"/>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Vervroegde canonherziening</a:t>
            </a:r>
          </a:p>
        </p:txBody>
      </p:sp>
    </p:spTree>
    <p:extLst>
      <p:ext uri="{BB962C8B-B14F-4D97-AF65-F5344CB8AC3E}">
        <p14:creationId xmlns:p14="http://schemas.microsoft.com/office/powerpoint/2010/main" val="14028938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642BC02B-522D-F72B-84BE-91F7A284868A}"/>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703DDC53-5E7D-EDDB-7638-EC866B8A0D77}"/>
              </a:ext>
            </a:extLst>
          </p:cNvPr>
          <p:cNvSpPr>
            <a:spLocks noGrp="1"/>
          </p:cNvSpPr>
          <p:nvPr>
            <p:ph type="sldNum" sz="quarter" idx="12"/>
          </p:nvPr>
        </p:nvSpPr>
        <p:spPr/>
        <p:txBody>
          <a:bodyPr/>
          <a:lstStyle/>
          <a:p>
            <a:fld id="{64C380E3-D272-44EC-8185-696D8E0A4595}" type="slidenum">
              <a:rPr lang="nl-NL" smtClean="0"/>
              <a:pPr/>
              <a:t>21</a:t>
            </a:fld>
            <a:endParaRPr lang="nl-NL"/>
          </a:p>
        </p:txBody>
      </p:sp>
      <p:sp>
        <p:nvSpPr>
          <p:cNvPr id="2" name="Titel 1">
            <a:extLst>
              <a:ext uri="{FF2B5EF4-FFF2-40B4-BE49-F238E27FC236}">
                <a16:creationId xmlns:a16="http://schemas.microsoft.com/office/drawing/2014/main" id="{AC1278B5-3579-40B2-91A8-C9F9CCC33679}"/>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Omzetten erfpacht naar vol eigendom</a:t>
            </a:r>
          </a:p>
        </p:txBody>
      </p:sp>
      <p:pic>
        <p:nvPicPr>
          <p:cNvPr id="4" name="Afbeelding 3" descr="Deze dia bevat een afbeelding met een stroomschema over de uitwerking van het vijfde thema: Omzetten erfpacht naar vol eigendom.&#10;&#10;Het stroomschema bestaat uit 4 hoofdtakken. De eerste en vierde tak hebben ieder nog één subtak.&#10;&#10;1. Koopsom voor woningen en garages komt vereenvoudigd tot stand.&#10;1.a. Koopsom = grondwaarde plus een nader te bepalen markttoeslag.&#10;&#10;2. Geen afkoop van de canon voor het huidige tijdvak. ">
            <a:extLst>
              <a:ext uri="{FF2B5EF4-FFF2-40B4-BE49-F238E27FC236}">
                <a16:creationId xmlns:a16="http://schemas.microsoft.com/office/drawing/2014/main" id="{43FF8E26-698F-5472-9332-70A9948A3500}"/>
              </a:ext>
            </a:extLst>
          </p:cNvPr>
          <p:cNvPicPr>
            <a:picLocks noChangeAspect="1"/>
          </p:cNvPicPr>
          <p:nvPr/>
        </p:nvPicPr>
        <p:blipFill>
          <a:blip r:embed="rId3"/>
          <a:stretch>
            <a:fillRect/>
          </a:stretch>
        </p:blipFill>
        <p:spPr>
          <a:xfrm>
            <a:off x="69156" y="101745"/>
            <a:ext cx="8353425" cy="5517597"/>
          </a:xfrm>
          <a:prstGeom prst="rect">
            <a:avLst/>
          </a:prstGeom>
        </p:spPr>
      </p:pic>
    </p:spTree>
    <p:extLst>
      <p:ext uri="{BB962C8B-B14F-4D97-AF65-F5344CB8AC3E}">
        <p14:creationId xmlns:p14="http://schemas.microsoft.com/office/powerpoint/2010/main" val="35050736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642BC02B-522D-F72B-84BE-91F7A284868A}"/>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703DDC53-5E7D-EDDB-7638-EC866B8A0D77}"/>
              </a:ext>
            </a:extLst>
          </p:cNvPr>
          <p:cNvSpPr>
            <a:spLocks noGrp="1"/>
          </p:cNvSpPr>
          <p:nvPr>
            <p:ph type="sldNum" sz="quarter" idx="12"/>
          </p:nvPr>
        </p:nvSpPr>
        <p:spPr/>
        <p:txBody>
          <a:bodyPr/>
          <a:lstStyle/>
          <a:p>
            <a:fld id="{64C380E3-D272-44EC-8185-696D8E0A4595}" type="slidenum">
              <a:rPr lang="nl-NL" smtClean="0"/>
              <a:pPr/>
              <a:t>22</a:t>
            </a:fld>
            <a:endParaRPr lang="nl-NL"/>
          </a:p>
        </p:txBody>
      </p:sp>
      <p:sp>
        <p:nvSpPr>
          <p:cNvPr id="2" name="Titel 1">
            <a:extLst>
              <a:ext uri="{FF2B5EF4-FFF2-40B4-BE49-F238E27FC236}">
                <a16:creationId xmlns:a16="http://schemas.microsoft.com/office/drawing/2014/main" id="{527578D6-F834-AF91-70F9-137A2485B944}"/>
              </a:ext>
            </a:extLst>
          </p:cNvPr>
          <p:cNvSpPr>
            <a:spLocks noGrp="1"/>
          </p:cNvSpPr>
          <p:nvPr>
            <p:ph type="title"/>
          </p:nvPr>
        </p:nvSpPr>
        <p:spPr>
          <a:xfrm>
            <a:off x="395287" y="-886397"/>
            <a:ext cx="8353425" cy="886397"/>
          </a:xfrm>
        </p:spPr>
        <p:txBody>
          <a:bodyPr vert="horz" wrap="square" lIns="0" tIns="0" rIns="0" bIns="0" rtlCol="0" anchor="b" anchorCtr="0">
            <a:spAutoFit/>
          </a:bodyPr>
          <a:lstStyle/>
          <a:p>
            <a:r>
              <a:rPr lang="nl-NL" dirty="0"/>
              <a:t>Omzetten erfpacht naar vol eigendom; </a:t>
            </a:r>
            <a:br>
              <a:rPr lang="nl-NL" dirty="0"/>
            </a:br>
            <a:r>
              <a:rPr lang="nl-NL" dirty="0"/>
              <a:t>vervolg</a:t>
            </a:r>
          </a:p>
        </p:txBody>
      </p:sp>
      <p:pic>
        <p:nvPicPr>
          <p:cNvPr id="4" name="Afbeelding 3" descr="Vervolg op de vorige dia. Deze dia bevat een afbeelding met een stroomschema over de uitwerking van het vijfde thema: Omzetten erfpacht naar vol eigendom.&#10;&#10;Het stroomschema bestaat uit 4 hoofdtakken. De eerste en vierde tak hebben ieder nog één subtak.&#10;&#10;Bij deze dia komt tak drie erbij:&#10;3. Overgangsregeling tot 1 januari 2025.">
            <a:extLst>
              <a:ext uri="{FF2B5EF4-FFF2-40B4-BE49-F238E27FC236}">
                <a16:creationId xmlns:a16="http://schemas.microsoft.com/office/drawing/2014/main" id="{57C53CB3-63C0-2305-3A67-95CFB5E4A1E1}"/>
              </a:ext>
            </a:extLst>
          </p:cNvPr>
          <p:cNvPicPr>
            <a:picLocks noChangeAspect="1"/>
          </p:cNvPicPr>
          <p:nvPr/>
        </p:nvPicPr>
        <p:blipFill>
          <a:blip r:embed="rId3"/>
          <a:stretch>
            <a:fillRect/>
          </a:stretch>
        </p:blipFill>
        <p:spPr>
          <a:xfrm>
            <a:off x="362733" y="0"/>
            <a:ext cx="8283388" cy="5646228"/>
          </a:xfrm>
          <a:prstGeom prst="rect">
            <a:avLst/>
          </a:prstGeom>
        </p:spPr>
      </p:pic>
    </p:spTree>
    <p:extLst>
      <p:ext uri="{BB962C8B-B14F-4D97-AF65-F5344CB8AC3E}">
        <p14:creationId xmlns:p14="http://schemas.microsoft.com/office/powerpoint/2010/main" val="35614927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642BC02B-522D-F72B-84BE-91F7A284868A}"/>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703DDC53-5E7D-EDDB-7638-EC866B8A0D77}"/>
              </a:ext>
            </a:extLst>
          </p:cNvPr>
          <p:cNvSpPr>
            <a:spLocks noGrp="1"/>
          </p:cNvSpPr>
          <p:nvPr>
            <p:ph type="sldNum" sz="quarter" idx="12"/>
          </p:nvPr>
        </p:nvSpPr>
        <p:spPr/>
        <p:txBody>
          <a:bodyPr/>
          <a:lstStyle/>
          <a:p>
            <a:fld id="{64C380E3-D272-44EC-8185-696D8E0A4595}" type="slidenum">
              <a:rPr lang="nl-NL" smtClean="0"/>
              <a:pPr/>
              <a:t>23</a:t>
            </a:fld>
            <a:endParaRPr lang="nl-NL"/>
          </a:p>
        </p:txBody>
      </p:sp>
      <p:sp>
        <p:nvSpPr>
          <p:cNvPr id="2" name="Titel 1">
            <a:extLst>
              <a:ext uri="{FF2B5EF4-FFF2-40B4-BE49-F238E27FC236}">
                <a16:creationId xmlns:a16="http://schemas.microsoft.com/office/drawing/2014/main" id="{249EAB84-4CCE-A38C-D726-8A70462304D4}"/>
              </a:ext>
            </a:extLst>
          </p:cNvPr>
          <p:cNvSpPr>
            <a:spLocks noGrp="1"/>
          </p:cNvSpPr>
          <p:nvPr>
            <p:ph type="title"/>
          </p:nvPr>
        </p:nvSpPr>
        <p:spPr>
          <a:xfrm>
            <a:off x="395287" y="-886397"/>
            <a:ext cx="8353425" cy="886397"/>
          </a:xfrm>
        </p:spPr>
        <p:txBody>
          <a:bodyPr vert="horz" wrap="square" lIns="0" tIns="0" rIns="0" bIns="0" rtlCol="0" anchor="b" anchorCtr="0">
            <a:spAutoFit/>
          </a:bodyPr>
          <a:lstStyle/>
          <a:p>
            <a:r>
              <a:rPr lang="nl-NL" dirty="0"/>
              <a:t>Omzetten erfpacht naar vol eigendom; vervolg</a:t>
            </a:r>
          </a:p>
        </p:txBody>
      </p:sp>
      <p:pic>
        <p:nvPicPr>
          <p:cNvPr id="4" name="Afbeelding 3" descr="Vervolg op de vorige dia. Deze dia bevat een afbeelding met een stroomschema over de uitwerking van het vijfde thema: Omzetten erfpacht naar vol eigendom.&#10;&#10;Het stroomschema bestaat uit 4 hoofdtakken. De eerste en vierde tak hebben ieder nog één subtak.&#10;&#10;Bij deze dia komt tak vier erbij:&#10;4. Vergoedingsregeling&#10;4.a Voor aantoonbare boetes en/of extra kosten.">
            <a:extLst>
              <a:ext uri="{FF2B5EF4-FFF2-40B4-BE49-F238E27FC236}">
                <a16:creationId xmlns:a16="http://schemas.microsoft.com/office/drawing/2014/main" id="{BC41FD81-A6E8-2CA4-941E-1EC996BFB497}"/>
              </a:ext>
            </a:extLst>
          </p:cNvPr>
          <p:cNvPicPr>
            <a:picLocks noChangeAspect="1"/>
          </p:cNvPicPr>
          <p:nvPr/>
        </p:nvPicPr>
        <p:blipFill>
          <a:blip r:embed="rId3"/>
          <a:stretch>
            <a:fillRect/>
          </a:stretch>
        </p:blipFill>
        <p:spPr>
          <a:xfrm>
            <a:off x="458899" y="-75907"/>
            <a:ext cx="8226199" cy="5597441"/>
          </a:xfrm>
          <a:prstGeom prst="rect">
            <a:avLst/>
          </a:prstGeom>
        </p:spPr>
      </p:pic>
    </p:spTree>
    <p:extLst>
      <p:ext uri="{BB962C8B-B14F-4D97-AF65-F5344CB8AC3E}">
        <p14:creationId xmlns:p14="http://schemas.microsoft.com/office/powerpoint/2010/main" val="13581751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0BA89F3-4D27-0D1E-DE29-DA57B2D15264}"/>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5518A683-8217-23A2-4592-D46A0EF0A55B}"/>
              </a:ext>
            </a:extLst>
          </p:cNvPr>
          <p:cNvSpPr>
            <a:spLocks noGrp="1"/>
          </p:cNvSpPr>
          <p:nvPr>
            <p:ph type="sldNum" sz="quarter" idx="12"/>
          </p:nvPr>
        </p:nvSpPr>
        <p:spPr/>
        <p:txBody>
          <a:bodyPr/>
          <a:lstStyle/>
          <a:p>
            <a:fld id="{64C380E3-D272-44EC-8185-696D8E0A4595}" type="slidenum">
              <a:rPr lang="nl-NL" smtClean="0"/>
              <a:pPr/>
              <a:t>24</a:t>
            </a:fld>
            <a:endParaRPr lang="nl-NL"/>
          </a:p>
        </p:txBody>
      </p:sp>
      <p:pic>
        <p:nvPicPr>
          <p:cNvPr id="8" name="Afbeelding 7" descr="Deze dia geeft acht blokken weer met een samenvatting van wat is besproken:&#10;&#10;1. Grondwaardebepaling: 20% van de WOZ-waarde&#10;2. Maximum canonpercentage van 3%&#10;3. Vast percentage voor de canonherziening binnen 1-3%&#10;4. Vervroegde canonherziening vanaf 2025&#10;5. Vereenvoudiging berekenen koopsom voor het omzetten van erfpacht naar vol eigendom&#10;6. Overgangsregeling&#10;7. Vergoedingsregeling&#10;8. Overstap van tijdelijke naar voortdurende erfpacht">
            <a:extLst>
              <a:ext uri="{FF2B5EF4-FFF2-40B4-BE49-F238E27FC236}">
                <a16:creationId xmlns:a16="http://schemas.microsoft.com/office/drawing/2014/main" id="{5E36EFF9-27D8-1574-1E88-8A57E72A825A}"/>
              </a:ext>
            </a:extLst>
          </p:cNvPr>
          <p:cNvPicPr>
            <a:picLocks noChangeAspect="1"/>
          </p:cNvPicPr>
          <p:nvPr/>
        </p:nvPicPr>
        <p:blipFill>
          <a:blip r:embed="rId3"/>
          <a:stretch>
            <a:fillRect/>
          </a:stretch>
        </p:blipFill>
        <p:spPr>
          <a:xfrm>
            <a:off x="244252" y="542167"/>
            <a:ext cx="8655495" cy="4540483"/>
          </a:xfrm>
          <a:prstGeom prst="rect">
            <a:avLst/>
          </a:prstGeom>
        </p:spPr>
      </p:pic>
      <p:sp>
        <p:nvSpPr>
          <p:cNvPr id="2" name="Titel 1">
            <a:extLst>
              <a:ext uri="{FF2B5EF4-FFF2-40B4-BE49-F238E27FC236}">
                <a16:creationId xmlns:a16="http://schemas.microsoft.com/office/drawing/2014/main" id="{0093A60F-5A4A-32EF-949A-7454CE9D8543}"/>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Samenvatting</a:t>
            </a:r>
          </a:p>
        </p:txBody>
      </p:sp>
    </p:spTree>
    <p:extLst>
      <p:ext uri="{BB962C8B-B14F-4D97-AF65-F5344CB8AC3E}">
        <p14:creationId xmlns:p14="http://schemas.microsoft.com/office/powerpoint/2010/main" val="415885808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CA8B600-52B6-4BCC-BAFC-1FCBBE592C0D}"/>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762C42E-73A4-4752-905B-5FA984A77D42}"/>
              </a:ext>
            </a:extLst>
          </p:cNvPr>
          <p:cNvSpPr>
            <a:spLocks noGrp="1"/>
          </p:cNvSpPr>
          <p:nvPr>
            <p:ph type="sldNum" sz="quarter" idx="12"/>
          </p:nvPr>
        </p:nvSpPr>
        <p:spPr/>
        <p:txBody>
          <a:bodyPr/>
          <a:lstStyle/>
          <a:p>
            <a:fld id="{64C380E3-D272-44EC-8185-696D8E0A4595}" type="slidenum">
              <a:rPr lang="nl-NL" smtClean="0"/>
              <a:pPr/>
              <a:t>25</a:t>
            </a:fld>
            <a:endParaRPr lang="nl-NL"/>
          </a:p>
        </p:txBody>
      </p:sp>
      <p:pic>
        <p:nvPicPr>
          <p:cNvPr id="9" name="Afbeelding 8" descr="Deze dia bevat een afbeelding waarop de 5 informatieavonden voor erfpachters staan vermeld:&#10;- 10 juni Wijkcentrum Overdie&#10;- 11 juni Wijkcentrum Mare Nostrum&#10;- 13 juni De Rietschoot Koedijk&#10;- 17 juni WIjkcentrum de Oever Oudorp&#10;- 20 juni Wijkcentrum de Mare Nostrum&#10;&#10;Ook vertelt de afbeelding dat er meer informatie wordt gepubliceerd op de website. Daaronder is de websitelink opgenomen. &#10;">
            <a:extLst>
              <a:ext uri="{FF2B5EF4-FFF2-40B4-BE49-F238E27FC236}">
                <a16:creationId xmlns:a16="http://schemas.microsoft.com/office/drawing/2014/main" id="{73A2907A-6921-EDB1-E685-7042E1B9DED2}"/>
              </a:ext>
            </a:extLst>
          </p:cNvPr>
          <p:cNvPicPr>
            <a:picLocks noChangeAspect="1"/>
          </p:cNvPicPr>
          <p:nvPr/>
        </p:nvPicPr>
        <p:blipFill>
          <a:blip r:embed="rId3"/>
          <a:stretch>
            <a:fillRect/>
          </a:stretch>
        </p:blipFill>
        <p:spPr>
          <a:xfrm>
            <a:off x="0" y="114402"/>
            <a:ext cx="9144000" cy="5580572"/>
          </a:xfrm>
          <a:prstGeom prst="rect">
            <a:avLst/>
          </a:prstGeom>
        </p:spPr>
      </p:pic>
      <p:sp>
        <p:nvSpPr>
          <p:cNvPr id="2" name="Titel 1">
            <a:extLst>
              <a:ext uri="{FF2B5EF4-FFF2-40B4-BE49-F238E27FC236}">
                <a16:creationId xmlns:a16="http://schemas.microsoft.com/office/drawing/2014/main" id="{9A5569FF-1A04-B2A0-704E-EE0796525F75}"/>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Informatieavonden + website informatie</a:t>
            </a:r>
          </a:p>
        </p:txBody>
      </p:sp>
    </p:spTree>
    <p:extLst>
      <p:ext uri="{BB962C8B-B14F-4D97-AF65-F5344CB8AC3E}">
        <p14:creationId xmlns:p14="http://schemas.microsoft.com/office/powerpoint/2010/main" val="3384710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9CA8B600-52B6-4BCC-BAFC-1FCBBE592C0D}"/>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B762C42E-73A4-4752-905B-5FA984A77D42}"/>
              </a:ext>
            </a:extLst>
          </p:cNvPr>
          <p:cNvSpPr>
            <a:spLocks noGrp="1"/>
          </p:cNvSpPr>
          <p:nvPr>
            <p:ph type="sldNum" sz="quarter" idx="12"/>
          </p:nvPr>
        </p:nvSpPr>
        <p:spPr/>
        <p:txBody>
          <a:bodyPr/>
          <a:lstStyle/>
          <a:p>
            <a:fld id="{64C380E3-D272-44EC-8185-696D8E0A4595}" type="slidenum">
              <a:rPr lang="nl-NL" smtClean="0"/>
              <a:pPr/>
              <a:t>26</a:t>
            </a:fld>
            <a:endParaRPr lang="nl-NL"/>
          </a:p>
        </p:txBody>
      </p:sp>
      <p:pic>
        <p:nvPicPr>
          <p:cNvPr id="3" name="Afbeelding 2" descr="Deze dia bevat een stroomschema waarin de voorlopige planning is uitgewerkt:&#10;&#10;- 9 juli: Collegevoorstel en raadsvoorstel geagendeerd&#10;- 15 juli: Agendacommissie&#10;- 3 september: Commissie ruimte, behandeling raadsvoorstel&#10;- 19 september: Raadsvergadering&#10;&#10;De dia laat daarnaast zien dat op de website ook een update van vragen en antwoorden zal worden gepubliceerd. &#10;&#10;De website is: www.alkmaar.nl/direct-regelen/wonen-verhuizen-en-verbouwen/wonen/erfpacht&#10;&#10;Vragen kunnen ook gesteld worden per mail. Het email adres is erfpacht@alkmaar.nl">
            <a:extLst>
              <a:ext uri="{FF2B5EF4-FFF2-40B4-BE49-F238E27FC236}">
                <a16:creationId xmlns:a16="http://schemas.microsoft.com/office/drawing/2014/main" id="{CCD08A65-809B-2D95-A727-380124C1E8F7}"/>
              </a:ext>
            </a:extLst>
          </p:cNvPr>
          <p:cNvPicPr>
            <a:picLocks noChangeAspect="1"/>
          </p:cNvPicPr>
          <p:nvPr/>
        </p:nvPicPr>
        <p:blipFill>
          <a:blip r:embed="rId3"/>
          <a:stretch>
            <a:fillRect/>
          </a:stretch>
        </p:blipFill>
        <p:spPr>
          <a:xfrm>
            <a:off x="0" y="860241"/>
            <a:ext cx="9144000" cy="4394200"/>
          </a:xfrm>
          <a:prstGeom prst="rect">
            <a:avLst/>
          </a:prstGeom>
        </p:spPr>
      </p:pic>
      <p:sp>
        <p:nvSpPr>
          <p:cNvPr id="2" name="Titel 1">
            <a:extLst>
              <a:ext uri="{FF2B5EF4-FFF2-40B4-BE49-F238E27FC236}">
                <a16:creationId xmlns:a16="http://schemas.microsoft.com/office/drawing/2014/main" id="{6AF3EEF6-51D2-63D8-3278-24E809970CD7}"/>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Voorlopige planning</a:t>
            </a:r>
          </a:p>
        </p:txBody>
      </p:sp>
    </p:spTree>
    <p:extLst>
      <p:ext uri="{BB962C8B-B14F-4D97-AF65-F5344CB8AC3E}">
        <p14:creationId xmlns:p14="http://schemas.microsoft.com/office/powerpoint/2010/main" val="30045300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89A8BC45-DB25-5FB9-0041-2DAEA9DB64C9}"/>
              </a:ext>
            </a:extLst>
          </p:cNvPr>
          <p:cNvSpPr>
            <a:spLocks noGrp="1"/>
          </p:cNvSpPr>
          <p:nvPr>
            <p:ph type="title" idx="4294967295"/>
          </p:nvPr>
        </p:nvSpPr>
        <p:spPr>
          <a:xfrm>
            <a:off x="395288" y="6538913"/>
            <a:ext cx="5400675" cy="138112"/>
          </a:xfrm>
          <a:prstGeom prst="rect">
            <a:avLst/>
          </a:prstGeom>
          <a:noFill/>
          <a:ln>
            <a:noFill/>
            <a:prstDash/>
          </a:ln>
          <a:effectLst/>
        </p:spPr>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chemeClr val="bg1"/>
                </a:solidFill>
                <a:effectLst/>
                <a:uLnTx/>
                <a:uFillTx/>
                <a:latin typeface="+mn-lt"/>
                <a:ea typeface="+mn-ea"/>
                <a:cs typeface="+mn-cs"/>
              </a:rPr>
              <a:t>‘</a:t>
            </a:r>
            <a:r>
              <a:rPr lang="nl-NL" sz="900" b="0" spc="0" dirty="0">
                <a:solidFill>
                  <a:schemeClr val="bg1"/>
                </a:solidFill>
                <a:latin typeface="+mn-lt"/>
                <a:ea typeface="+mn-ea"/>
                <a:cs typeface="+mn-cs"/>
              </a:rPr>
              <a:t>Losse</a:t>
            </a:r>
            <a:r>
              <a:rPr kumimoji="0" lang="nl-NL" sz="900" b="0" i="0" u="none" strike="noStrike" kern="1200" cap="none" spc="0" normalizeH="0" baseline="0" noProof="0" dirty="0">
                <a:ln>
                  <a:noFill/>
                </a:ln>
                <a:solidFill>
                  <a:schemeClr val="bg1"/>
                </a:solidFill>
                <a:effectLst/>
                <a:uLnTx/>
                <a:uFillTx/>
                <a:latin typeface="+mn-lt"/>
                <a:ea typeface="+mn-ea"/>
                <a:cs typeface="+mn-cs"/>
              </a:rPr>
              <a:t> eindjes’</a:t>
            </a:r>
          </a:p>
        </p:txBody>
      </p:sp>
      <p:sp>
        <p:nvSpPr>
          <p:cNvPr id="6" name="Tijdelijke aanduiding voor dianummer 5">
            <a:extLst>
              <a:ext uri="{FF2B5EF4-FFF2-40B4-BE49-F238E27FC236}">
                <a16:creationId xmlns:a16="http://schemas.microsoft.com/office/drawing/2014/main" id="{F244A0A5-129F-B347-2740-10C78EE237F8}"/>
              </a:ext>
            </a:extLst>
          </p:cNvPr>
          <p:cNvSpPr>
            <a:spLocks noGrp="1"/>
          </p:cNvSpPr>
          <p:nvPr>
            <p:ph type="sldNum" sz="quarter" idx="12"/>
          </p:nvPr>
        </p:nvSpPr>
        <p:spPr/>
        <p:txBody>
          <a:bodyPr/>
          <a:lstStyle/>
          <a:p>
            <a:fld id="{64C380E3-D272-44EC-8185-696D8E0A4595}" type="slidenum">
              <a:rPr lang="nl-NL" smtClean="0"/>
              <a:pPr/>
              <a:t>27</a:t>
            </a:fld>
            <a:endParaRPr lang="nl-NL"/>
          </a:p>
        </p:txBody>
      </p:sp>
      <p:pic>
        <p:nvPicPr>
          <p:cNvPr id="3" name="Afbeelding 2" descr="Deze dia bevat een afbeelding met een diagram over de 'losse eindjes'. De afbeelding bestaat uit drie takken.&#10;&#10;1. De grondquote bij VvE's van appartementen.&#10;2. Markttoeslag die over de koopsom wordt berekend (alleen grondgebonden woningen).&#10;3. Nog in gesprek met woningcorporaties over de sociale huurwoningen.">
            <a:extLst>
              <a:ext uri="{FF2B5EF4-FFF2-40B4-BE49-F238E27FC236}">
                <a16:creationId xmlns:a16="http://schemas.microsoft.com/office/drawing/2014/main" id="{D951D2B8-091C-8FD3-F450-6EE4751FA69C}"/>
              </a:ext>
            </a:extLst>
          </p:cNvPr>
          <p:cNvPicPr>
            <a:picLocks noChangeAspect="1"/>
          </p:cNvPicPr>
          <p:nvPr/>
        </p:nvPicPr>
        <p:blipFill>
          <a:blip r:embed="rId3"/>
          <a:stretch>
            <a:fillRect/>
          </a:stretch>
        </p:blipFill>
        <p:spPr>
          <a:xfrm>
            <a:off x="285529" y="176177"/>
            <a:ext cx="8572941" cy="5169166"/>
          </a:xfrm>
          <a:prstGeom prst="rect">
            <a:avLst/>
          </a:prstGeom>
        </p:spPr>
      </p:pic>
    </p:spTree>
    <p:extLst>
      <p:ext uri="{BB962C8B-B14F-4D97-AF65-F5344CB8AC3E}">
        <p14:creationId xmlns:p14="http://schemas.microsoft.com/office/powerpoint/2010/main" val="3116593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AC9757E-191A-1EBA-9BD5-C4AB75A72CD2}"/>
              </a:ext>
            </a:extLst>
          </p:cNvPr>
          <p:cNvSpPr>
            <a:spLocks noGrp="1"/>
          </p:cNvSpPr>
          <p:nvPr>
            <p:ph type="title"/>
          </p:nvPr>
        </p:nvSpPr>
        <p:spPr>
          <a:xfrm>
            <a:off x="395287" y="547923"/>
            <a:ext cx="8353425" cy="775597"/>
          </a:xfrm>
        </p:spPr>
        <p:txBody>
          <a:bodyPr/>
          <a:lstStyle/>
          <a:p>
            <a:r>
              <a:rPr lang="nl-NL" sz="2800" dirty="0">
                <a:cs typeface="Segoe UI"/>
              </a:rPr>
              <a:t>Voorbeeldberekening canonherziening 2025:</a:t>
            </a:r>
            <a:br>
              <a:rPr lang="nl-NL" sz="2800" dirty="0">
                <a:cs typeface="Segoe UI"/>
              </a:rPr>
            </a:br>
            <a:r>
              <a:rPr lang="nl-NL" sz="2800" dirty="0">
                <a:cs typeface="Segoe UI"/>
              </a:rPr>
              <a:t>Hoe bereken ik mijn canon?</a:t>
            </a:r>
            <a:endParaRPr lang="nl-NL" sz="2800" dirty="0"/>
          </a:p>
        </p:txBody>
      </p:sp>
      <p:sp>
        <p:nvSpPr>
          <p:cNvPr id="5" name="Tijdelijke aanduiding voor voettekst 4">
            <a:extLst>
              <a:ext uri="{FF2B5EF4-FFF2-40B4-BE49-F238E27FC236}">
                <a16:creationId xmlns:a16="http://schemas.microsoft.com/office/drawing/2014/main" id="{5DA01BE9-A569-8744-44DA-77526BBC9E52}"/>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1AC12095-93A4-1880-234F-FC8A42114174}"/>
              </a:ext>
            </a:extLst>
          </p:cNvPr>
          <p:cNvSpPr>
            <a:spLocks noGrp="1"/>
          </p:cNvSpPr>
          <p:nvPr>
            <p:ph type="sldNum" sz="quarter" idx="12"/>
          </p:nvPr>
        </p:nvSpPr>
        <p:spPr/>
        <p:txBody>
          <a:bodyPr/>
          <a:lstStyle/>
          <a:p>
            <a:fld id="{64C380E3-D272-44EC-8185-696D8E0A4595}" type="slidenum">
              <a:rPr lang="nl-NL" smtClean="0"/>
              <a:pPr/>
              <a:t>28</a:t>
            </a:fld>
            <a:endParaRPr lang="nl-NL"/>
          </a:p>
        </p:txBody>
      </p:sp>
      <p:pic>
        <p:nvPicPr>
          <p:cNvPr id="8" name="Afbeelding 7" descr="&quot;Hoe bereken ik mijn canon?&quot;&#10;Deze dia laat een tabel zien met voorbeeldberekeningen voor de canonherziening in 2025: &#10;&#10;- Uitgangspunt = WOZ-waarde met peildatum 1-1-2023. Als voorbeeld wordt een WOZ-waarde van 250, 300 en 400.000 genomen.&#10;- Hierop wordt de grondquote van 20% toegepast (WOZ-waarde / 100 * 20) = grondwaarde&#10;- Van de grondwaarde wordt het canonpercentage (bijvoorbeeld 1, 2 of 3%) berekend (grondwaarde / 100 * 1, 2 of 3%).&#10;&#10;Bij een WOZ-waarde van 250.000 zijn de uitkomsten als volgt (alles in euro): &#10;- grondwaarde = 50.000 &#10;- canon (met percentage 1%)= 500,00&#10;- canon (met percentage 2%)= 1000,00&#10;- canon (met percentage 3%) = 1500,00&#10;&#10;Bij een WOZ-waarde van 350.000 zijn de uitkomsten als volgt (alles in euro): &#10;- grondwaarde = 70.000 &#10;- canon (met percentage 1%)= 700,00&#10;- canon (met percentage 2%)= 1400,00&#10;- canon (met percentage 3%) = 2100,00&#10;&#10;Bij een WOZ-waarde van 400.000 zijn de uitkomsten als volgt (alles in euro): &#10;- grondwaarde = 80.000 &#10;- canon (met percentage 1%)= 800,00&#10;- canon (met percentage 2%)= 1600,00&#10;- canon (met percentage 3%) = 2400,00">
            <a:extLst>
              <a:ext uri="{FF2B5EF4-FFF2-40B4-BE49-F238E27FC236}">
                <a16:creationId xmlns:a16="http://schemas.microsoft.com/office/drawing/2014/main" id="{87652A75-0789-8263-9402-A2D900206231}"/>
              </a:ext>
            </a:extLst>
          </p:cNvPr>
          <p:cNvPicPr>
            <a:picLocks noChangeAspect="1"/>
          </p:cNvPicPr>
          <p:nvPr/>
        </p:nvPicPr>
        <p:blipFill rotWithShape="1">
          <a:blip r:embed="rId3"/>
          <a:srcRect t="11500" r="35201" b="56151"/>
          <a:stretch/>
        </p:blipFill>
        <p:spPr>
          <a:xfrm>
            <a:off x="395287" y="2761675"/>
            <a:ext cx="7529904" cy="1750570"/>
          </a:xfrm>
          <a:prstGeom prst="rect">
            <a:avLst/>
          </a:prstGeom>
        </p:spPr>
      </p:pic>
    </p:spTree>
    <p:extLst>
      <p:ext uri="{BB962C8B-B14F-4D97-AF65-F5344CB8AC3E}">
        <p14:creationId xmlns:p14="http://schemas.microsoft.com/office/powerpoint/2010/main" val="2146838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descr="Deze dia laat een voorbeeld zien voor de 5-jaarlijkse indexering van de vervroegd vastgestelde canon. ">
            <a:extLst>
              <a:ext uri="{FF2B5EF4-FFF2-40B4-BE49-F238E27FC236}">
                <a16:creationId xmlns:a16="http://schemas.microsoft.com/office/drawing/2014/main" id="{B06B413D-B683-58DC-A23F-822AD7DA9176}"/>
              </a:ext>
            </a:extLst>
          </p:cNvPr>
          <p:cNvSpPr>
            <a:spLocks noGrp="1"/>
          </p:cNvSpPr>
          <p:nvPr>
            <p:ph type="title"/>
          </p:nvPr>
        </p:nvSpPr>
        <p:spPr>
          <a:xfrm>
            <a:off x="395287" y="547923"/>
            <a:ext cx="8353425" cy="1329595"/>
          </a:xfrm>
        </p:spPr>
        <p:txBody>
          <a:bodyPr/>
          <a:lstStyle/>
          <a:p>
            <a:r>
              <a:rPr lang="nl-NL" sz="3200" dirty="0">
                <a:cs typeface="Segoe UI"/>
              </a:rPr>
              <a:t>Voorbeeld 5-jaarlijkse indexering vervroegd vastgestelde canon</a:t>
            </a:r>
            <a:endParaRPr lang="nl-NL" dirty="0"/>
          </a:p>
        </p:txBody>
      </p:sp>
      <p:sp>
        <p:nvSpPr>
          <p:cNvPr id="6" name="Tijdelijke aanduiding voor dianummer 5">
            <a:extLst>
              <a:ext uri="{FF2B5EF4-FFF2-40B4-BE49-F238E27FC236}">
                <a16:creationId xmlns:a16="http://schemas.microsoft.com/office/drawing/2014/main" id="{6276832D-D053-C62C-FA94-3E3BADAFBAFB}"/>
              </a:ext>
            </a:extLst>
          </p:cNvPr>
          <p:cNvSpPr>
            <a:spLocks noGrp="1"/>
          </p:cNvSpPr>
          <p:nvPr>
            <p:ph type="sldNum" sz="quarter" idx="12"/>
          </p:nvPr>
        </p:nvSpPr>
        <p:spPr/>
        <p:txBody>
          <a:bodyPr/>
          <a:lstStyle/>
          <a:p>
            <a:fld id="{64C380E3-D272-44EC-8185-696D8E0A4595}" type="slidenum">
              <a:rPr lang="nl-NL" smtClean="0"/>
              <a:pPr/>
              <a:t>29</a:t>
            </a:fld>
            <a:endParaRPr lang="nl-NL"/>
          </a:p>
        </p:txBody>
      </p:sp>
      <p:sp>
        <p:nvSpPr>
          <p:cNvPr id="5" name="Tijdelijke aanduiding voor voettekst 4">
            <a:extLst>
              <a:ext uri="{FF2B5EF4-FFF2-40B4-BE49-F238E27FC236}">
                <a16:creationId xmlns:a16="http://schemas.microsoft.com/office/drawing/2014/main" id="{AA4B9127-01DE-4907-96C0-2C43B2EE28F1}"/>
              </a:ext>
            </a:extLst>
          </p:cNvPr>
          <p:cNvSpPr>
            <a:spLocks noGrp="1"/>
          </p:cNvSpPr>
          <p:nvPr>
            <p:ph type="ftr" sz="quarter" idx="11"/>
          </p:nvPr>
        </p:nvSpPr>
        <p:spPr>
          <a:xfrm>
            <a:off x="395287" y="6538244"/>
            <a:ext cx="5400000" cy="138499"/>
          </a:xfrm>
        </p:spPr>
        <p:txBody>
          <a:bodyPr/>
          <a:lstStyle/>
          <a:p>
            <a:r>
              <a:rPr lang="nl-NL"/>
              <a:t>Informatiebijeenkomst erfpacht</a:t>
            </a:r>
          </a:p>
        </p:txBody>
      </p:sp>
      <p:pic>
        <p:nvPicPr>
          <p:cNvPr id="9" name="Afbeelding 8" descr="Deze dia laat met een voorbeeldberekening zien hoe de vijfjaarlijkse indexering van de vervroegd vastgestelde (herziene) canon werkt.&#10;&#10;Stel: Het huidige erfpachttijdvak loopt af in 2035.&#10;De canon wordt vervroegd herzien in 2025 en vastgesteld op EUR 100,00.&#10;In 2030 vindt de eerste 5-jaarlijkse indexering van de toekomstige canon plaats, bijv. + 2%&#10;In 2035 vindt de tweede 5-jaarlijkse indexering van de toekomstige canon plaats, bijv. + 5%&#10;In 2035 (ingang nieuwe tijdvak) is de erfpachter een canon verschuldigd per jaar van EUR 100,00 + 2% + 5% = (afgerond) EUR 107,00.&#10;">
            <a:extLst>
              <a:ext uri="{FF2B5EF4-FFF2-40B4-BE49-F238E27FC236}">
                <a16:creationId xmlns:a16="http://schemas.microsoft.com/office/drawing/2014/main" id="{056EB2B8-FBF6-A16D-FA82-665AA72324DD}"/>
              </a:ext>
            </a:extLst>
          </p:cNvPr>
          <p:cNvPicPr>
            <a:picLocks noChangeAspect="1"/>
          </p:cNvPicPr>
          <p:nvPr/>
        </p:nvPicPr>
        <p:blipFill>
          <a:blip r:embed="rId3"/>
          <a:stretch>
            <a:fillRect/>
          </a:stretch>
        </p:blipFill>
        <p:spPr>
          <a:xfrm>
            <a:off x="587299" y="1982683"/>
            <a:ext cx="7775394" cy="2853570"/>
          </a:xfrm>
          <a:prstGeom prst="rect">
            <a:avLst/>
          </a:prstGeom>
        </p:spPr>
      </p:pic>
    </p:spTree>
    <p:extLst>
      <p:ext uri="{BB962C8B-B14F-4D97-AF65-F5344CB8AC3E}">
        <p14:creationId xmlns:p14="http://schemas.microsoft.com/office/powerpoint/2010/main" val="8950272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900" b="0" i="0" u="none" strike="noStrike" kern="1200" cap="none" spc="0" normalizeH="0" baseline="0" noProof="0" dirty="0">
                <a:ln>
                  <a:noFill/>
                </a:ln>
                <a:solidFill>
                  <a:schemeClr val="bg1"/>
                </a:solidFill>
                <a:effectLst/>
                <a:uLnTx/>
                <a:uFillTx/>
                <a:latin typeface="+mn-lt"/>
                <a:ea typeface="+mn-ea"/>
                <a:cs typeface="+mn-cs"/>
              </a:rPr>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3</a:t>
            </a:fld>
            <a:endParaRPr lang="nl-NL"/>
          </a:p>
        </p:txBody>
      </p:sp>
      <p:pic>
        <p:nvPicPr>
          <p:cNvPr id="3" name="Afbeelding 2" descr="Er verschijnt een stroomschema (afbeelding) met één hoofdvak met daaronder drie sub vlakken.&#10;&#10;In het hoofdvak staat de tekst: &quot;Wat is erfpacht?&quot;&#10;&#10;Daaronder volgen drie vakken met teksten voor (financiële) opties:&#10;1. Een jaarlijkse canon (betaling)&#10;2. Het vooruitbetalen van de canon (afkoop)&#10;3. Het omzetten van erfpacht naar (vol) eigendom&#10;">
            <a:extLst>
              <a:ext uri="{FF2B5EF4-FFF2-40B4-BE49-F238E27FC236}">
                <a16:creationId xmlns:a16="http://schemas.microsoft.com/office/drawing/2014/main" id="{1E09E226-FE98-E96C-FBD0-2573C2CC3107}"/>
              </a:ext>
            </a:extLst>
          </p:cNvPr>
          <p:cNvPicPr>
            <a:picLocks noChangeAspect="1"/>
          </p:cNvPicPr>
          <p:nvPr/>
        </p:nvPicPr>
        <p:blipFill>
          <a:blip r:embed="rId3"/>
          <a:stretch>
            <a:fillRect/>
          </a:stretch>
        </p:blipFill>
        <p:spPr>
          <a:xfrm>
            <a:off x="395287" y="290477"/>
            <a:ext cx="8045863" cy="4667490"/>
          </a:xfrm>
          <a:prstGeom prst="rect">
            <a:avLst/>
          </a:prstGeom>
        </p:spPr>
      </p:pic>
      <p:sp>
        <p:nvSpPr>
          <p:cNvPr id="2" name="Titel 1">
            <a:extLst>
              <a:ext uri="{FF2B5EF4-FFF2-40B4-BE49-F238E27FC236}">
                <a16:creationId xmlns:a16="http://schemas.microsoft.com/office/drawing/2014/main" id="{D968F9B8-83F4-CC3C-8FBE-108CCDD4119D}"/>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Wat is erfpacht?</a:t>
            </a:r>
          </a:p>
        </p:txBody>
      </p:sp>
    </p:spTree>
    <p:extLst>
      <p:ext uri="{BB962C8B-B14F-4D97-AF65-F5344CB8AC3E}">
        <p14:creationId xmlns:p14="http://schemas.microsoft.com/office/powerpoint/2010/main" val="16395801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B10274-170F-FC2D-C6C9-D91B4EE386FE}"/>
              </a:ext>
            </a:extLst>
          </p:cNvPr>
          <p:cNvSpPr>
            <a:spLocks noGrp="1"/>
          </p:cNvSpPr>
          <p:nvPr>
            <p:ph type="title"/>
          </p:nvPr>
        </p:nvSpPr>
        <p:spPr>
          <a:xfrm>
            <a:off x="395287" y="547923"/>
            <a:ext cx="8353425" cy="443198"/>
          </a:xfrm>
        </p:spPr>
        <p:txBody>
          <a:bodyPr/>
          <a:lstStyle/>
          <a:p>
            <a:r>
              <a:rPr lang="nl-NL" dirty="0"/>
              <a:t>Vergelijkingen canon </a:t>
            </a:r>
            <a:r>
              <a:rPr lang="nl-NL" sz="2400" dirty="0"/>
              <a:t>(huidige vs. nieuwe periode)</a:t>
            </a:r>
          </a:p>
        </p:txBody>
      </p:sp>
      <p:sp>
        <p:nvSpPr>
          <p:cNvPr id="5" name="Tijdelijke aanduiding voor voettekst 4">
            <a:extLst>
              <a:ext uri="{FF2B5EF4-FFF2-40B4-BE49-F238E27FC236}">
                <a16:creationId xmlns:a16="http://schemas.microsoft.com/office/drawing/2014/main" id="{98ED03A4-5B90-2B8C-4365-E325C04A61CF}"/>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72E9DB66-99FD-E1D4-9840-ABE72B4BA367}"/>
              </a:ext>
            </a:extLst>
          </p:cNvPr>
          <p:cNvSpPr>
            <a:spLocks noGrp="1"/>
          </p:cNvSpPr>
          <p:nvPr>
            <p:ph type="sldNum" sz="quarter" idx="12"/>
          </p:nvPr>
        </p:nvSpPr>
        <p:spPr/>
        <p:txBody>
          <a:bodyPr/>
          <a:lstStyle/>
          <a:p>
            <a:fld id="{64C380E3-D272-44EC-8185-696D8E0A4595}" type="slidenum">
              <a:rPr lang="nl-NL" smtClean="0"/>
              <a:pPr/>
              <a:t>30</a:t>
            </a:fld>
            <a:endParaRPr lang="nl-NL"/>
          </a:p>
        </p:txBody>
      </p:sp>
      <p:pic>
        <p:nvPicPr>
          <p:cNvPr id="4" name="Afbeelding 3" descr="Deze dia laat een tabel zien met vergelijkingen voor de canon (op dit moment ten opzichte van de nieuwe erfpacht periode).&#10;&#10;1. Voor een appartement waarbij de huidige canon 1.342,00 eu betreft (op basis van een canonpercentage van 9% bij oorspronkelijke uitgifte), betreft de nieuwe canon bij een canonpercentage van 2,5%, 1.465,00 eu en bij een canonpercentage van 2% 1.172,00 eu (beiden gebaseerd op WOZ-waarde 1-1-2023 van 293.000 eu).&#10;&#10;2. Voor een grondgebonden woning waarbij de huidige canon 3.030,00 eu betreft (op basis van een canonpercentage van 11,25% bij oorspronkelijke uitgifte), betreft de nieuwe canon bij een canonpercentage van 2,5%, 3.045,00 eu en bij een canonpercentage van 2% 2.436,00 eu (beiden gebaseerd op WOZ-waarde 1-1-2023 van 609.000 eu).&#10;&#10;3. Voor een grondgebonden woning waarbij de huidige canon 1.371,00 eu betreft (op basis van een canonpercentage van 8% bij oorspronkelijke uitgifte), betreft de nieuwe canon bij een canonpercentage van 2,5%, 1.755,00 eu en bij een canonpercentage van 2% 1.404,00 eu (beiden gebaseerd op WOZ-waarde 1-1-2023 van 351.000 eu).&#10;&#10;4. Voor een grondgebonden woning waarbij de huidige canon 2.002,00 eu betreft (op basis van een canonpercentage van 12% bij oorspronkelijke uitgifte), betreft de nieuwe canon bij een canonpercentage van 2,5%, 2.100,00 eu en bij een canonpercentage van 2% 1.680,00 eu (beiden gebaseerd op WOZ-waarde 1-1-2023 van 420.000 eu).">
            <a:extLst>
              <a:ext uri="{FF2B5EF4-FFF2-40B4-BE49-F238E27FC236}">
                <a16:creationId xmlns:a16="http://schemas.microsoft.com/office/drawing/2014/main" id="{CB906F36-5DD7-8339-B7C2-80298D01A9EC}"/>
              </a:ext>
            </a:extLst>
          </p:cNvPr>
          <p:cNvPicPr>
            <a:picLocks noChangeAspect="1"/>
          </p:cNvPicPr>
          <p:nvPr/>
        </p:nvPicPr>
        <p:blipFill>
          <a:blip r:embed="rId3"/>
          <a:stretch>
            <a:fillRect/>
          </a:stretch>
        </p:blipFill>
        <p:spPr>
          <a:xfrm>
            <a:off x="78646" y="1631658"/>
            <a:ext cx="9065353" cy="3626141"/>
          </a:xfrm>
          <a:prstGeom prst="rect">
            <a:avLst/>
          </a:prstGeom>
        </p:spPr>
      </p:pic>
    </p:spTree>
    <p:extLst>
      <p:ext uri="{BB962C8B-B14F-4D97-AF65-F5344CB8AC3E}">
        <p14:creationId xmlns:p14="http://schemas.microsoft.com/office/powerpoint/2010/main" val="19854121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12039-1765-CCB5-0A51-58F1AEBE9B2C}"/>
              </a:ext>
            </a:extLst>
          </p:cNvPr>
          <p:cNvSpPr>
            <a:spLocks noGrp="1"/>
          </p:cNvSpPr>
          <p:nvPr>
            <p:ph type="title"/>
          </p:nvPr>
        </p:nvSpPr>
        <p:spPr>
          <a:xfrm>
            <a:off x="395287" y="227290"/>
            <a:ext cx="8353425" cy="830997"/>
          </a:xfrm>
        </p:spPr>
        <p:txBody>
          <a:bodyPr/>
          <a:lstStyle/>
          <a:p>
            <a:r>
              <a:rPr lang="nl-NL" sz="2800" dirty="0"/>
              <a:t>Voorbeeldberekening </a:t>
            </a:r>
            <a:r>
              <a:rPr lang="nl-NL" sz="2800" dirty="0">
                <a:cs typeface="Segoe UI"/>
              </a:rPr>
              <a:t>koopprijs bloot eigendom</a:t>
            </a:r>
            <a:endParaRPr lang="nl-NL" dirty="0"/>
          </a:p>
        </p:txBody>
      </p:sp>
      <p:sp>
        <p:nvSpPr>
          <p:cNvPr id="6" name="Tijdelijke aanduiding voor dianummer 5">
            <a:extLst>
              <a:ext uri="{FF2B5EF4-FFF2-40B4-BE49-F238E27FC236}">
                <a16:creationId xmlns:a16="http://schemas.microsoft.com/office/drawing/2014/main" id="{8CF7F094-2693-9C83-B495-A732EC6B2D8E}"/>
              </a:ext>
            </a:extLst>
          </p:cNvPr>
          <p:cNvSpPr>
            <a:spLocks noGrp="1"/>
          </p:cNvSpPr>
          <p:nvPr>
            <p:ph type="sldNum" sz="quarter" idx="12"/>
          </p:nvPr>
        </p:nvSpPr>
        <p:spPr/>
        <p:txBody>
          <a:bodyPr/>
          <a:lstStyle/>
          <a:p>
            <a:fld id="{64C380E3-D272-44EC-8185-696D8E0A4595}" type="slidenum">
              <a:rPr lang="nl-NL" smtClean="0"/>
              <a:pPr/>
              <a:t>31</a:t>
            </a:fld>
            <a:endParaRPr lang="nl-NL"/>
          </a:p>
        </p:txBody>
      </p:sp>
      <p:sp>
        <p:nvSpPr>
          <p:cNvPr id="8" name="Tijdelijke aanduiding voor voettekst 4">
            <a:extLst>
              <a:ext uri="{FF2B5EF4-FFF2-40B4-BE49-F238E27FC236}">
                <a16:creationId xmlns:a16="http://schemas.microsoft.com/office/drawing/2014/main" id="{0A71F1D0-A04E-4308-A75E-C9089E89E129}"/>
              </a:ext>
            </a:extLst>
          </p:cNvPr>
          <p:cNvSpPr>
            <a:spLocks noGrp="1"/>
          </p:cNvSpPr>
          <p:nvPr>
            <p:ph type="ftr" sz="quarter" idx="11"/>
          </p:nvPr>
        </p:nvSpPr>
        <p:spPr>
          <a:xfrm>
            <a:off x="395287" y="6538244"/>
            <a:ext cx="5400000" cy="138499"/>
          </a:xfrm>
        </p:spPr>
        <p:txBody>
          <a:bodyPr/>
          <a:lstStyle/>
          <a:p>
            <a:r>
              <a:rPr lang="nl-NL"/>
              <a:t>Informatiebijeenkomst erfpacht</a:t>
            </a:r>
          </a:p>
        </p:txBody>
      </p:sp>
      <p:pic>
        <p:nvPicPr>
          <p:cNvPr id="9" name="Afbeelding 8" descr="Deze dia laat een tabel zien met vergelijkingen voor de koopprijs van de bloot eigendom (op dit moment onder de tijdelijke regeling, ten opzichte van de voorgestelde nieuwe regelingen).&#10;&#10;Voorbeeld 1. Een grondgebonden woning &#10;- koopsom o.b.v. tijdelijke regeling 68.675,00 eu (o.b.v. WOZ-waarde 1-1-2019 van 223.000 eu). &#10;- koopsom o.b.v. voorgestelde nieuwe regeling 62.000,00 eu (o.b.v. WOZ-waarde 1-1-2022 (berekening in 2024) van 310.000,00 eu en een grondquote van 20% of marktconforme berekenmethode)&#10;&#10;Voorbeeld 2. Een grondgebonden woning&#10;- koopsom o.b.v. tijdelijke regeling 68.675,00 eu (o.b.v. WOZ-waarde 1-1-2019 van 223.000 eu). &#10;- koopsom o.b.v. voorgestelde nieuwe regeling 62.000,00 eu (o.b.v. WOZ-waarde 1-1-2022 (berekening in 2024) &#10;van 322.00,00 eu en een grondquote van 20% of marktconforme berekenmethode)&#10;&#10;Voorbeeld 3. Een grondgebonden woning &#10;- koopsom o.b.v. tijdelijke regeling 43.624,00 eu (o.b.v. WOZ-waarde 1-1-2019 van 171.000 eu). &#10;- koopsom o.b.v. voorgestelde nieuwe regeling 53.600,00 eu (o.b.v. WOZ-waarde 1-1-2022 (berekening in 2024) &#10;van 268.000,00 eu en een grondquote van 20% of marktconforme berekenmethode)">
            <a:extLst>
              <a:ext uri="{FF2B5EF4-FFF2-40B4-BE49-F238E27FC236}">
                <a16:creationId xmlns:a16="http://schemas.microsoft.com/office/drawing/2014/main" id="{87CA2EA7-B2F4-EEE8-720C-56AF040D65E0}"/>
              </a:ext>
            </a:extLst>
          </p:cNvPr>
          <p:cNvPicPr>
            <a:picLocks noChangeAspect="1"/>
          </p:cNvPicPr>
          <p:nvPr/>
        </p:nvPicPr>
        <p:blipFill>
          <a:blip r:embed="rId3"/>
          <a:stretch>
            <a:fillRect/>
          </a:stretch>
        </p:blipFill>
        <p:spPr>
          <a:xfrm>
            <a:off x="322976" y="763069"/>
            <a:ext cx="7573420" cy="4845299"/>
          </a:xfrm>
          <a:prstGeom prst="rect">
            <a:avLst/>
          </a:prstGeom>
        </p:spPr>
      </p:pic>
    </p:spTree>
    <p:extLst>
      <p:ext uri="{BB962C8B-B14F-4D97-AF65-F5344CB8AC3E}">
        <p14:creationId xmlns:p14="http://schemas.microsoft.com/office/powerpoint/2010/main" val="22236589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F12039-1765-CCB5-0A51-58F1AEBE9B2C}"/>
              </a:ext>
            </a:extLst>
          </p:cNvPr>
          <p:cNvSpPr>
            <a:spLocks noGrp="1"/>
          </p:cNvSpPr>
          <p:nvPr>
            <p:ph type="title"/>
          </p:nvPr>
        </p:nvSpPr>
        <p:spPr>
          <a:xfrm>
            <a:off x="395287" y="227290"/>
            <a:ext cx="8353425" cy="830997"/>
          </a:xfrm>
        </p:spPr>
        <p:txBody>
          <a:bodyPr/>
          <a:lstStyle/>
          <a:p>
            <a:r>
              <a:rPr lang="nl-NL" sz="2800" dirty="0"/>
              <a:t>Voorbeeldberekening </a:t>
            </a:r>
            <a:r>
              <a:rPr lang="nl-NL" sz="2800" dirty="0">
                <a:cs typeface="Segoe UI"/>
              </a:rPr>
              <a:t>koopprijs bloot eigendom</a:t>
            </a:r>
            <a:br>
              <a:rPr lang="nl-NL" dirty="0"/>
            </a:br>
            <a:endParaRPr lang="nl-NL" dirty="0"/>
          </a:p>
        </p:txBody>
      </p:sp>
      <p:sp>
        <p:nvSpPr>
          <p:cNvPr id="6" name="Tijdelijke aanduiding voor dianummer 5">
            <a:extLst>
              <a:ext uri="{FF2B5EF4-FFF2-40B4-BE49-F238E27FC236}">
                <a16:creationId xmlns:a16="http://schemas.microsoft.com/office/drawing/2014/main" id="{8CF7F094-2693-9C83-B495-A732EC6B2D8E}"/>
              </a:ext>
            </a:extLst>
          </p:cNvPr>
          <p:cNvSpPr>
            <a:spLocks noGrp="1"/>
          </p:cNvSpPr>
          <p:nvPr>
            <p:ph type="sldNum" sz="quarter" idx="12"/>
          </p:nvPr>
        </p:nvSpPr>
        <p:spPr/>
        <p:txBody>
          <a:bodyPr/>
          <a:lstStyle/>
          <a:p>
            <a:fld id="{64C380E3-D272-44EC-8185-696D8E0A4595}" type="slidenum">
              <a:rPr lang="nl-NL" smtClean="0"/>
              <a:pPr/>
              <a:t>32</a:t>
            </a:fld>
            <a:endParaRPr lang="nl-NL"/>
          </a:p>
        </p:txBody>
      </p:sp>
      <p:sp>
        <p:nvSpPr>
          <p:cNvPr id="8" name="Tijdelijke aanduiding voor voettekst 4">
            <a:extLst>
              <a:ext uri="{FF2B5EF4-FFF2-40B4-BE49-F238E27FC236}">
                <a16:creationId xmlns:a16="http://schemas.microsoft.com/office/drawing/2014/main" id="{0A71F1D0-A04E-4308-A75E-C9089E89E129}"/>
              </a:ext>
            </a:extLst>
          </p:cNvPr>
          <p:cNvSpPr>
            <a:spLocks noGrp="1"/>
          </p:cNvSpPr>
          <p:nvPr>
            <p:ph type="ftr" sz="quarter" idx="11"/>
          </p:nvPr>
        </p:nvSpPr>
        <p:spPr>
          <a:xfrm>
            <a:off x="395287" y="6538244"/>
            <a:ext cx="5400000" cy="138499"/>
          </a:xfrm>
        </p:spPr>
        <p:txBody>
          <a:bodyPr/>
          <a:lstStyle/>
          <a:p>
            <a:r>
              <a:rPr lang="nl-NL"/>
              <a:t>Informatiebijeenkomst erfpacht</a:t>
            </a:r>
          </a:p>
        </p:txBody>
      </p:sp>
      <p:pic>
        <p:nvPicPr>
          <p:cNvPr id="4" name="Afbeelding 3" descr="Deze dia is een vervolg op de vorige dia en laat een tabel zien met vergelijkingen voor de koopprijs van de bloot eigendom (op dit moment onder de tijdelijke regeling, ten opzichte van de voorgestelde nieuwe regelingen).&#10;&#10;Voorbeeld 1. Een grondgebonden woning &#10;- koopsom o.b.v. tijdelijke regeling 66.430,00 eu (o.b.v. WOZ-waarde 1-1-2019 van 217.000 eu). &#10;- koopsom o.b.v. voorgestelde nieuwe regeling 63.400,00 eu (o.b.v. WOZ-waarde 1-1-2022 (berekening in 2024) en een grondquote van 20% of marktconforme berekenmethode)&#10;&#10;Voorbeeld 2. Een appartement&#10;- koopsom o.b.v. tijdelijke regeling 32.558,00 eu (o.b.v. WOZ-waarde 1-1-2019 van 176.000 eu). &#10;- koopsom o.b.v. voorgestelde nieuwe regeling 56.800,00 eu (o.b.v. WOZ-waarde 1-1-2022 (berekening in 2024) en een grondquote van 20% of marktconforme berekenmethode)">
            <a:extLst>
              <a:ext uri="{FF2B5EF4-FFF2-40B4-BE49-F238E27FC236}">
                <a16:creationId xmlns:a16="http://schemas.microsoft.com/office/drawing/2014/main" id="{C5C66F3E-5470-9E91-193B-747F70CF8517}"/>
              </a:ext>
            </a:extLst>
          </p:cNvPr>
          <p:cNvPicPr>
            <a:picLocks noChangeAspect="1"/>
          </p:cNvPicPr>
          <p:nvPr/>
        </p:nvPicPr>
        <p:blipFill>
          <a:blip r:embed="rId3"/>
          <a:stretch>
            <a:fillRect/>
          </a:stretch>
        </p:blipFill>
        <p:spPr>
          <a:xfrm>
            <a:off x="759066" y="1493241"/>
            <a:ext cx="7286258" cy="3290336"/>
          </a:xfrm>
          <a:prstGeom prst="rect">
            <a:avLst/>
          </a:prstGeom>
        </p:spPr>
      </p:pic>
    </p:spTree>
    <p:extLst>
      <p:ext uri="{BB962C8B-B14F-4D97-AF65-F5344CB8AC3E}">
        <p14:creationId xmlns:p14="http://schemas.microsoft.com/office/powerpoint/2010/main" val="1164979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4</a:t>
            </a:fld>
            <a:endParaRPr lang="nl-NL"/>
          </a:p>
        </p:txBody>
      </p:sp>
      <p:pic>
        <p:nvPicPr>
          <p:cNvPr id="9" name="Afbeelding 8" descr="Er verschijnt een stroomschema (afbeelding).&#10;&#10;Het bovenste vak luidt: &quot;Erfpacht in Alkmaar NU&quot;&#10;&#10;Daaronder volgt een vak dat luidt: &quot;Ongeveer 6.000 erfpacht adressen&quot;&#10;&#10;Dit vak splitst in tweeën: &#10;1. Voortdurende erfpacht; en&#10;2. Tijdelijke erfpacht">
            <a:extLst>
              <a:ext uri="{FF2B5EF4-FFF2-40B4-BE49-F238E27FC236}">
                <a16:creationId xmlns:a16="http://schemas.microsoft.com/office/drawing/2014/main" id="{CFF4E65C-4F9F-5C3F-C6D5-0CE1FD51BB83}"/>
              </a:ext>
            </a:extLst>
          </p:cNvPr>
          <p:cNvPicPr>
            <a:picLocks noChangeAspect="1"/>
          </p:cNvPicPr>
          <p:nvPr/>
        </p:nvPicPr>
        <p:blipFill>
          <a:blip r:embed="rId3"/>
          <a:stretch>
            <a:fillRect/>
          </a:stretch>
        </p:blipFill>
        <p:spPr>
          <a:xfrm>
            <a:off x="-1" y="406490"/>
            <a:ext cx="9144000" cy="4559857"/>
          </a:xfrm>
          <a:prstGeom prst="rect">
            <a:avLst/>
          </a:prstGeom>
        </p:spPr>
      </p:pic>
      <p:sp>
        <p:nvSpPr>
          <p:cNvPr id="3" name="Titel 2">
            <a:extLst>
              <a:ext uri="{FF2B5EF4-FFF2-40B4-BE49-F238E27FC236}">
                <a16:creationId xmlns:a16="http://schemas.microsoft.com/office/drawing/2014/main" id="{B6EB2B77-7D4B-5150-7FBB-7EF9211097BB}"/>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Erfpacht in Alkmaar NU</a:t>
            </a:r>
          </a:p>
        </p:txBody>
      </p:sp>
    </p:spTree>
    <p:extLst>
      <p:ext uri="{BB962C8B-B14F-4D97-AF65-F5344CB8AC3E}">
        <p14:creationId xmlns:p14="http://schemas.microsoft.com/office/powerpoint/2010/main" val="28046848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5</a:t>
            </a:fld>
            <a:endParaRPr lang="nl-NL"/>
          </a:p>
        </p:txBody>
      </p:sp>
      <p:pic>
        <p:nvPicPr>
          <p:cNvPr id="10" name="Afbeelding 9" descr="Het stroomschema zoomt hier in op de voortdurende erfpacht.&#10;&#10;Vier vakken hieronder omschrijven de hoofdlijnen:&#10;1. De algemene erfpachtbepalingen voor uitgifte in voortdurende erfpacht 1978&#10;2. Tijdvakken van (nu nog) 50 jaar; deze lopen af tussen 2027 en 2037&#10;3. Een vijfjaarlijkse indexering van de canon aan de hand van de inflatie&#10;4. Een canonherziening aan het einde van het tijdvak">
            <a:extLst>
              <a:ext uri="{FF2B5EF4-FFF2-40B4-BE49-F238E27FC236}">
                <a16:creationId xmlns:a16="http://schemas.microsoft.com/office/drawing/2014/main" id="{1AF80044-7FE0-E90A-6B6D-8A97053DEEDC}"/>
              </a:ext>
            </a:extLst>
          </p:cNvPr>
          <p:cNvPicPr>
            <a:picLocks noChangeAspect="1"/>
          </p:cNvPicPr>
          <p:nvPr/>
        </p:nvPicPr>
        <p:blipFill>
          <a:blip r:embed="rId3"/>
          <a:stretch>
            <a:fillRect/>
          </a:stretch>
        </p:blipFill>
        <p:spPr>
          <a:xfrm>
            <a:off x="-76691" y="423284"/>
            <a:ext cx="9144000" cy="5128352"/>
          </a:xfrm>
          <a:prstGeom prst="rect">
            <a:avLst/>
          </a:prstGeom>
        </p:spPr>
      </p:pic>
      <p:sp>
        <p:nvSpPr>
          <p:cNvPr id="8" name="Titel 7">
            <a:extLst>
              <a:ext uri="{FF2B5EF4-FFF2-40B4-BE49-F238E27FC236}">
                <a16:creationId xmlns:a16="http://schemas.microsoft.com/office/drawing/2014/main" id="{9DC8F3A6-E484-A637-01E0-4FE9CACD52BD}"/>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Voortdurende erfpacht</a:t>
            </a:r>
          </a:p>
        </p:txBody>
      </p:sp>
    </p:spTree>
    <p:extLst>
      <p:ext uri="{BB962C8B-B14F-4D97-AF65-F5344CB8AC3E}">
        <p14:creationId xmlns:p14="http://schemas.microsoft.com/office/powerpoint/2010/main" val="427794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6</a:t>
            </a:fld>
            <a:endParaRPr lang="nl-NL"/>
          </a:p>
        </p:txBody>
      </p:sp>
      <p:pic>
        <p:nvPicPr>
          <p:cNvPr id="13" name="Afbeelding 12" descr="Het stroomschema zoomt verder in op de canonherziening aan het einde van het tijdvak bij voortdurende erfpacht.&#10;&#10;Deze start ongeveer 2 jaar voordat het tijdvak afloopt. ">
            <a:extLst>
              <a:ext uri="{FF2B5EF4-FFF2-40B4-BE49-F238E27FC236}">
                <a16:creationId xmlns:a16="http://schemas.microsoft.com/office/drawing/2014/main" id="{9F165F45-58F9-55A0-4D39-C50DD27D33B8}"/>
              </a:ext>
            </a:extLst>
          </p:cNvPr>
          <p:cNvPicPr>
            <a:picLocks noChangeAspect="1"/>
          </p:cNvPicPr>
          <p:nvPr/>
        </p:nvPicPr>
        <p:blipFill>
          <a:blip r:embed="rId3"/>
          <a:stretch>
            <a:fillRect/>
          </a:stretch>
        </p:blipFill>
        <p:spPr>
          <a:xfrm>
            <a:off x="-170993" y="586740"/>
            <a:ext cx="9215184" cy="4735505"/>
          </a:xfrm>
          <a:prstGeom prst="rect">
            <a:avLst/>
          </a:prstGeom>
        </p:spPr>
      </p:pic>
      <p:sp>
        <p:nvSpPr>
          <p:cNvPr id="8" name="Titel 7">
            <a:extLst>
              <a:ext uri="{FF2B5EF4-FFF2-40B4-BE49-F238E27FC236}">
                <a16:creationId xmlns:a16="http://schemas.microsoft.com/office/drawing/2014/main" id="{99589695-1337-9142-8C61-C58C9A931B88}"/>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Voortdurende erfpacht; vervolg</a:t>
            </a:r>
          </a:p>
        </p:txBody>
      </p:sp>
    </p:spTree>
    <p:extLst>
      <p:ext uri="{BB962C8B-B14F-4D97-AF65-F5344CB8AC3E}">
        <p14:creationId xmlns:p14="http://schemas.microsoft.com/office/powerpoint/2010/main" val="2438150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7</a:t>
            </a:fld>
            <a:endParaRPr lang="nl-NL"/>
          </a:p>
        </p:txBody>
      </p:sp>
      <p:pic>
        <p:nvPicPr>
          <p:cNvPr id="14" name="Afbeelding 13" descr="Het stroomschema zoomt verder in op de canonherziening aan het einde van het tijdvak bij voortdurende erfpacht.&#10;&#10;De canon wordt opnieuw vastgesteld aan de hand van de grondwaarde en het canonpercentage">
            <a:extLst>
              <a:ext uri="{FF2B5EF4-FFF2-40B4-BE49-F238E27FC236}">
                <a16:creationId xmlns:a16="http://schemas.microsoft.com/office/drawing/2014/main" id="{3DF92C96-1105-9D08-15AC-195D9840A099}"/>
              </a:ext>
            </a:extLst>
          </p:cNvPr>
          <p:cNvPicPr>
            <a:picLocks noChangeAspect="1"/>
          </p:cNvPicPr>
          <p:nvPr/>
        </p:nvPicPr>
        <p:blipFill>
          <a:blip r:embed="rId3"/>
          <a:stretch>
            <a:fillRect/>
          </a:stretch>
        </p:blipFill>
        <p:spPr>
          <a:xfrm>
            <a:off x="0" y="681559"/>
            <a:ext cx="9144000" cy="4588870"/>
          </a:xfrm>
          <a:prstGeom prst="rect">
            <a:avLst/>
          </a:prstGeom>
        </p:spPr>
      </p:pic>
      <p:sp>
        <p:nvSpPr>
          <p:cNvPr id="2" name="Titel 1">
            <a:extLst>
              <a:ext uri="{FF2B5EF4-FFF2-40B4-BE49-F238E27FC236}">
                <a16:creationId xmlns:a16="http://schemas.microsoft.com/office/drawing/2014/main" id="{BEAE843A-1C33-CD55-B76E-AA253FCA6A09}"/>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Voortdurende erfpacht; vervolg</a:t>
            </a:r>
          </a:p>
        </p:txBody>
      </p:sp>
    </p:spTree>
    <p:extLst>
      <p:ext uri="{BB962C8B-B14F-4D97-AF65-F5344CB8AC3E}">
        <p14:creationId xmlns:p14="http://schemas.microsoft.com/office/powerpoint/2010/main" val="13304233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8</a:t>
            </a:fld>
            <a:endParaRPr lang="nl-NL"/>
          </a:p>
        </p:txBody>
      </p:sp>
      <p:pic>
        <p:nvPicPr>
          <p:cNvPr id="18" name="Afbeelding 17" descr="Het stroomschema zoomt verder in op de canonherziening aan het einde van het tijdvak bij voortdurende erfpacht.&#10;&#10;Het canonpercentage is afhankelijk van de rentestanden en is per april 2024 2,5%.&#10;&#10;De grondwaarde wordt berekend op basis van een variabele grondquote; dit is een percentage van de WOZ-waarde. Het percentage is afhankelijk van de hoogte van de WOZ-waarde.&#10;&#10;">
            <a:extLst>
              <a:ext uri="{FF2B5EF4-FFF2-40B4-BE49-F238E27FC236}">
                <a16:creationId xmlns:a16="http://schemas.microsoft.com/office/drawing/2014/main" id="{982603D9-2667-170D-CDEC-B0FA34E9710B}"/>
              </a:ext>
            </a:extLst>
          </p:cNvPr>
          <p:cNvPicPr>
            <a:picLocks noChangeAspect="1"/>
          </p:cNvPicPr>
          <p:nvPr/>
        </p:nvPicPr>
        <p:blipFill>
          <a:blip r:embed="rId3"/>
          <a:stretch>
            <a:fillRect/>
          </a:stretch>
        </p:blipFill>
        <p:spPr>
          <a:xfrm>
            <a:off x="70002" y="330365"/>
            <a:ext cx="9003996" cy="5172358"/>
          </a:xfrm>
          <a:prstGeom prst="rect">
            <a:avLst/>
          </a:prstGeom>
        </p:spPr>
      </p:pic>
      <p:sp>
        <p:nvSpPr>
          <p:cNvPr id="2" name="Titel 1">
            <a:extLst>
              <a:ext uri="{FF2B5EF4-FFF2-40B4-BE49-F238E27FC236}">
                <a16:creationId xmlns:a16="http://schemas.microsoft.com/office/drawing/2014/main" id="{3CCEC1FA-314D-308D-E162-3302FE65F05A}"/>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Voortdurende erfpacht; vervolg</a:t>
            </a:r>
          </a:p>
        </p:txBody>
      </p:sp>
    </p:spTree>
    <p:extLst>
      <p:ext uri="{BB962C8B-B14F-4D97-AF65-F5344CB8AC3E}">
        <p14:creationId xmlns:p14="http://schemas.microsoft.com/office/powerpoint/2010/main" val="900386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voettekst 4">
            <a:extLst>
              <a:ext uri="{FF2B5EF4-FFF2-40B4-BE49-F238E27FC236}">
                <a16:creationId xmlns:a16="http://schemas.microsoft.com/office/drawing/2014/main" id="{C205EACB-7030-102C-FE36-8A9425DDC766}"/>
              </a:ext>
            </a:extLst>
          </p:cNvPr>
          <p:cNvSpPr>
            <a:spLocks noGrp="1"/>
          </p:cNvSpPr>
          <p:nvPr>
            <p:ph type="ftr" sz="quarter" idx="11"/>
          </p:nvPr>
        </p:nvSpPr>
        <p:spPr/>
        <p:txBody>
          <a:bodyPr/>
          <a:lstStyle/>
          <a:p>
            <a:r>
              <a:rPr lang="nl-NL"/>
              <a:t>Informatiebijeenkomst erfpacht</a:t>
            </a:r>
          </a:p>
        </p:txBody>
      </p:sp>
      <p:sp>
        <p:nvSpPr>
          <p:cNvPr id="6" name="Tijdelijke aanduiding voor dianummer 5">
            <a:extLst>
              <a:ext uri="{FF2B5EF4-FFF2-40B4-BE49-F238E27FC236}">
                <a16:creationId xmlns:a16="http://schemas.microsoft.com/office/drawing/2014/main" id="{2D6CBF37-D7FD-4BF0-7742-F0098445F5B4}"/>
              </a:ext>
            </a:extLst>
          </p:cNvPr>
          <p:cNvSpPr>
            <a:spLocks noGrp="1"/>
          </p:cNvSpPr>
          <p:nvPr>
            <p:ph type="sldNum" sz="quarter" idx="12"/>
          </p:nvPr>
        </p:nvSpPr>
        <p:spPr/>
        <p:txBody>
          <a:bodyPr/>
          <a:lstStyle/>
          <a:p>
            <a:fld id="{64C380E3-D272-44EC-8185-696D8E0A4595}" type="slidenum">
              <a:rPr lang="nl-NL" smtClean="0"/>
              <a:pPr/>
              <a:t>9</a:t>
            </a:fld>
            <a:endParaRPr lang="nl-NL"/>
          </a:p>
        </p:txBody>
      </p:sp>
      <p:pic>
        <p:nvPicPr>
          <p:cNvPr id="17" name="Afbeelding 16" descr="Het stroomschema zoomt verder in op de canonherziening aan het einde van het tijdvak bij voortdurende erfpacht.&#10;&#10;Bij ingang van het nieuwe tijdvak worden ook de algemene erfpachtvoorwaarden gewijzigd">
            <a:extLst>
              <a:ext uri="{FF2B5EF4-FFF2-40B4-BE49-F238E27FC236}">
                <a16:creationId xmlns:a16="http://schemas.microsoft.com/office/drawing/2014/main" id="{238DC3CE-8FAB-F796-695B-B89C3360E375}"/>
              </a:ext>
            </a:extLst>
          </p:cNvPr>
          <p:cNvPicPr>
            <a:picLocks noChangeAspect="1"/>
          </p:cNvPicPr>
          <p:nvPr/>
        </p:nvPicPr>
        <p:blipFill>
          <a:blip r:embed="rId3"/>
          <a:stretch>
            <a:fillRect/>
          </a:stretch>
        </p:blipFill>
        <p:spPr>
          <a:xfrm>
            <a:off x="91480" y="176177"/>
            <a:ext cx="8849458" cy="4872802"/>
          </a:xfrm>
          <a:prstGeom prst="rect">
            <a:avLst/>
          </a:prstGeom>
        </p:spPr>
      </p:pic>
      <p:sp>
        <p:nvSpPr>
          <p:cNvPr id="2" name="Titel 1">
            <a:extLst>
              <a:ext uri="{FF2B5EF4-FFF2-40B4-BE49-F238E27FC236}">
                <a16:creationId xmlns:a16="http://schemas.microsoft.com/office/drawing/2014/main" id="{7C1A28E5-A25B-9727-7927-A5550E431BC1}"/>
              </a:ext>
            </a:extLst>
          </p:cNvPr>
          <p:cNvSpPr>
            <a:spLocks noGrp="1"/>
          </p:cNvSpPr>
          <p:nvPr>
            <p:ph type="title"/>
          </p:nvPr>
        </p:nvSpPr>
        <p:spPr>
          <a:xfrm>
            <a:off x="395287" y="-457048"/>
            <a:ext cx="8353425" cy="457048"/>
          </a:xfrm>
        </p:spPr>
        <p:txBody>
          <a:bodyPr vert="horz" wrap="square" lIns="0" tIns="0" rIns="0" bIns="0" rtlCol="0" anchor="b" anchorCtr="0">
            <a:spAutoFit/>
          </a:bodyPr>
          <a:lstStyle/>
          <a:p>
            <a:r>
              <a:rPr lang="nl-NL" dirty="0"/>
              <a:t>Voortdurende erfpacht; vervolg</a:t>
            </a:r>
          </a:p>
        </p:txBody>
      </p:sp>
    </p:spTree>
    <p:extLst>
      <p:ext uri="{BB962C8B-B14F-4D97-AF65-F5344CB8AC3E}">
        <p14:creationId xmlns:p14="http://schemas.microsoft.com/office/powerpoint/2010/main" val="402302119"/>
      </p:ext>
    </p:extLst>
  </p:cSld>
  <p:clrMapOvr>
    <a:masterClrMapping/>
  </p:clrMapOvr>
</p:sld>
</file>

<file path=ppt/theme/theme1.xml><?xml version="1.0" encoding="utf-8"?>
<a:theme xmlns:a="http://schemas.openxmlformats.org/drawingml/2006/main" name="Gemeente Alkmaar">
  <a:themeElements>
    <a:clrScheme name="Gemeente Alkmaar">
      <a:dk1>
        <a:sysClr val="windowText" lastClr="000000"/>
      </a:dk1>
      <a:lt1>
        <a:sysClr val="window" lastClr="FFFFFF"/>
      </a:lt1>
      <a:dk2>
        <a:srgbClr val="006E4A"/>
      </a:dk2>
      <a:lt2>
        <a:srgbClr val="CF0D12"/>
      </a:lt2>
      <a:accent1>
        <a:srgbClr val="006E4A"/>
      </a:accent1>
      <a:accent2>
        <a:srgbClr val="60A931"/>
      </a:accent2>
      <a:accent3>
        <a:srgbClr val="004A91"/>
      </a:accent3>
      <a:accent4>
        <a:srgbClr val="1095D3"/>
      </a:accent4>
      <a:accent5>
        <a:srgbClr val="CF0D12"/>
      </a:accent5>
      <a:accent6>
        <a:srgbClr val="F15D2A"/>
      </a:accent6>
      <a:hlink>
        <a:srgbClr val="000000"/>
      </a:hlink>
      <a:folHlink>
        <a:srgbClr val="000000"/>
      </a:folHlink>
    </a:clrScheme>
    <a:fontScheme name="Gemeente Alkmaar">
      <a:majorFont>
        <a:latin typeface="Segoe UI"/>
        <a:ea typeface=""/>
        <a:cs typeface=""/>
      </a:majorFont>
      <a:minorFont>
        <a:latin typeface="Segoe UI"/>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lIns="72000" tIns="72000" rIns="72000" bIns="72000" rtlCol="0" anchor="ctr"/>
      <a:lstStyle>
        <a:defPPr algn="ctr">
          <a:defRPr sz="1400"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0" tIns="0" rIns="0" bIns="0" rtlCol="0">
        <a:spAutoFit/>
      </a:bodyPr>
      <a:lstStyle>
        <a:defPPr algn="l">
          <a:defRPr sz="1400" smtClean="0"/>
        </a:defPPr>
      </a:lstStyle>
    </a:txDef>
  </a:objectDefaults>
  <a:extraClrSchemeLst/>
  <a:extLst>
    <a:ext uri="{05A4C25C-085E-4340-85A3-A5531E510DB2}">
      <thm15:themeFamily xmlns:thm15="http://schemas.microsoft.com/office/thememl/2012/main" name="Presentatie Gemeente Alkmaar" id="{BD997774-72AF-41BC-AB55-4E45CB54FFA5}" vid="{279E89FF-5E3C-4768-8E28-5BD997A4B47F}"/>
    </a:ext>
  </a:extLst>
</a:theme>
</file>

<file path=ppt/theme/theme2.xml><?xml version="1.0" encoding="utf-8"?>
<a:theme xmlns:a="http://schemas.openxmlformats.org/drawingml/2006/main" name="Kantoorthema">
  <a:themeElements>
    <a:clrScheme name="Gemeente Alkmaar">
      <a:dk1>
        <a:sysClr val="windowText" lastClr="000000"/>
      </a:dk1>
      <a:lt1>
        <a:sysClr val="window" lastClr="FFFFFF"/>
      </a:lt1>
      <a:dk2>
        <a:srgbClr val="006E4A"/>
      </a:dk2>
      <a:lt2>
        <a:srgbClr val="CF0D12"/>
      </a:lt2>
      <a:accent1>
        <a:srgbClr val="006E4A"/>
      </a:accent1>
      <a:accent2>
        <a:srgbClr val="60A931"/>
      </a:accent2>
      <a:accent3>
        <a:srgbClr val="004A91"/>
      </a:accent3>
      <a:accent4>
        <a:srgbClr val="1095D3"/>
      </a:accent4>
      <a:accent5>
        <a:srgbClr val="CF0D12"/>
      </a:accent5>
      <a:accent6>
        <a:srgbClr val="F15D2A"/>
      </a:accent6>
      <a:hlink>
        <a:srgbClr val="000000"/>
      </a:hlink>
      <a:folHlink>
        <a:srgbClr val="000000"/>
      </a:folHlink>
    </a:clrScheme>
    <a:fontScheme name="Gemeente Alkmaar">
      <a:majorFont>
        <a:latin typeface="Segoe UI"/>
        <a:ea typeface=""/>
        <a:cs typeface=""/>
      </a:majorFont>
      <a:minorFont>
        <a:latin typeface="Segoe UI"/>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Gemeente Alkmaar">
      <a:dk1>
        <a:sysClr val="windowText" lastClr="000000"/>
      </a:dk1>
      <a:lt1>
        <a:sysClr val="window" lastClr="FFFFFF"/>
      </a:lt1>
      <a:dk2>
        <a:srgbClr val="006E4A"/>
      </a:dk2>
      <a:lt2>
        <a:srgbClr val="CF0D12"/>
      </a:lt2>
      <a:accent1>
        <a:srgbClr val="006E4A"/>
      </a:accent1>
      <a:accent2>
        <a:srgbClr val="60A931"/>
      </a:accent2>
      <a:accent3>
        <a:srgbClr val="004A91"/>
      </a:accent3>
      <a:accent4>
        <a:srgbClr val="1095D3"/>
      </a:accent4>
      <a:accent5>
        <a:srgbClr val="CF0D12"/>
      </a:accent5>
      <a:accent6>
        <a:srgbClr val="F15D2A"/>
      </a:accent6>
      <a:hlink>
        <a:srgbClr val="000000"/>
      </a:hlink>
      <a:folHlink>
        <a:srgbClr val="000000"/>
      </a:folHlink>
    </a:clrScheme>
    <a:fontScheme name="Gemeente Alkmaar">
      <a:majorFont>
        <a:latin typeface="Segoe UI"/>
        <a:ea typeface=""/>
        <a:cs typeface=""/>
      </a:majorFont>
      <a:minorFont>
        <a:latin typeface="Segoe UI"/>
        <a:ea typeface=""/>
        <a:cs typeface=""/>
      </a:minorFont>
    </a:fontScheme>
    <a:fmtScheme name="Subtiel effen">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49817f8d-557e-468a-9b41-53470f2550a8">
      <UserInfo>
        <DisplayName>Jeffrey van Dok</DisplayName>
        <AccountId>684</AccountId>
        <AccountType/>
      </UserInfo>
      <UserInfo>
        <DisplayName>Paula Sijm-Garstenveld</DisplayName>
        <AccountId>120</AccountId>
        <AccountType/>
      </UserInfo>
      <UserInfo>
        <DisplayName>Chantal Kolleman</DisplayName>
        <AccountId>685</AccountId>
        <AccountType/>
      </UserInfo>
      <UserInfo>
        <DisplayName>Emir Brkic</DisplayName>
        <AccountId>718</AccountId>
        <AccountType/>
      </UserInfo>
      <UserInfo>
        <DisplayName>Minke Hahn</DisplayName>
        <AccountId>742</AccountId>
        <AccountType/>
      </UserInfo>
      <UserInfo>
        <DisplayName>Pamela Bleeker - Goodijk</DisplayName>
        <AccountId>222</AccountId>
        <AccountType/>
      </UserInfo>
      <UserInfo>
        <DisplayName>Anjo van de Ven</DisplayName>
        <AccountId>623</AccountId>
        <AccountType/>
      </UserInfo>
      <UserInfo>
        <DisplayName>Krista van Slageren</DisplayName>
        <AccountId>52</AccountId>
        <AccountType/>
      </UserInfo>
      <UserInfo>
        <DisplayName>Marjon Mulder</DisplayName>
        <AccountId>38</AccountId>
        <AccountType/>
      </UserInfo>
    </SharedWithUsers>
    <lcf76f155ced4ddcb4097134ff3c332f xmlns="3a11e91b-d92b-4cdc-949d-0f73d585376a">
      <Terms xmlns="http://schemas.microsoft.com/office/infopath/2007/PartnerControls"/>
    </lcf76f155ced4ddcb4097134ff3c332f>
    <TaxCatchAll xmlns="49817f8d-557e-468a-9b41-53470f2550a8"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3F16CE710694C443838BE1E8BEDE75AA" ma:contentTypeVersion="18" ma:contentTypeDescription="Een nieuw document maken." ma:contentTypeScope="" ma:versionID="518be6c1a37193932a99609769b335bc">
  <xsd:schema xmlns:xsd="http://www.w3.org/2001/XMLSchema" xmlns:xs="http://www.w3.org/2001/XMLSchema" xmlns:p="http://schemas.microsoft.com/office/2006/metadata/properties" xmlns:ns2="3a11e91b-d92b-4cdc-949d-0f73d585376a" xmlns:ns3="49817f8d-557e-468a-9b41-53470f2550a8" targetNamespace="http://schemas.microsoft.com/office/2006/metadata/properties" ma:root="true" ma:fieldsID="5d399bfff007c117784f2d528eaab476" ns2:_="" ns3:_="">
    <xsd:import namespace="3a11e91b-d92b-4cdc-949d-0f73d585376a"/>
    <xsd:import namespace="49817f8d-557e-468a-9b41-53470f2550a8"/>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3:SharedWithUsers" minOccurs="0"/>
                <xsd:element ref="ns3:SharedWithDetails"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11e91b-d92b-4cdc-949d-0f73d585376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d76d523e-9e0f-4574-8116-e8acf6b1d0d7"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9817f8d-557e-468a-9b41-53470f2550a8" elementFormDefault="qualified">
    <xsd:import namespace="http://schemas.microsoft.com/office/2006/documentManagement/types"/>
    <xsd:import namespace="http://schemas.microsoft.com/office/infopath/2007/PartnerControls"/>
    <xsd:element name="SharedWithUsers" ma:index="15"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6a7c3d58-fddb-459e-a189-5310733d6a40}" ma:internalName="TaxCatchAll" ma:showField="CatchAllData" ma:web="49817f8d-557e-468a-9b41-53470f2550a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3D189-E82D-49B9-B3BD-9AE86B7CE82E}">
  <ds:schemaRefs>
    <ds:schemaRef ds:uri="http://purl.org/dc/terms/"/>
    <ds:schemaRef ds:uri="http://schemas.microsoft.com/office/infopath/2007/PartnerControls"/>
    <ds:schemaRef ds:uri="http://purl.org/dc/elements/1.1/"/>
    <ds:schemaRef ds:uri="http://purl.org/dc/dcmitype/"/>
    <ds:schemaRef ds:uri="http://schemas.microsoft.com/office/2006/metadata/properties"/>
    <ds:schemaRef ds:uri="http://schemas.microsoft.com/office/2006/documentManagement/types"/>
    <ds:schemaRef ds:uri="http://www.w3.org/XML/1998/namespace"/>
    <ds:schemaRef ds:uri="http://schemas.openxmlformats.org/package/2006/metadata/core-properties"/>
    <ds:schemaRef ds:uri="49817f8d-557e-468a-9b41-53470f2550a8"/>
    <ds:schemaRef ds:uri="3a11e91b-d92b-4cdc-949d-0f73d585376a"/>
  </ds:schemaRefs>
</ds:datastoreItem>
</file>

<file path=customXml/itemProps2.xml><?xml version="1.0" encoding="utf-8"?>
<ds:datastoreItem xmlns:ds="http://schemas.openxmlformats.org/officeDocument/2006/customXml" ds:itemID="{1E3B64CB-7C40-4331-9504-0C8FAA99CEA0}">
  <ds:schemaRefs>
    <ds:schemaRef ds:uri="http://schemas.microsoft.com/sharepoint/v3/contenttype/forms"/>
  </ds:schemaRefs>
</ds:datastoreItem>
</file>

<file path=customXml/itemProps3.xml><?xml version="1.0" encoding="utf-8"?>
<ds:datastoreItem xmlns:ds="http://schemas.openxmlformats.org/officeDocument/2006/customXml" ds:itemID="{E6EB70E2-CD44-44B1-B24F-0A2C51BF1F0E}">
  <ds:schemaRefs>
    <ds:schemaRef ds:uri="3a11e91b-d92b-4cdc-949d-0f73d585376a"/>
    <ds:schemaRef ds:uri="49817f8d-557e-468a-9b41-53470f2550a8"/>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Presentatie Gemeente Alkmaar</Template>
  <TotalTime>1491</TotalTime>
  <Words>2797</Words>
  <Application>Microsoft Office PowerPoint</Application>
  <PresentationFormat>Diavoorstelling (4:3)</PresentationFormat>
  <Paragraphs>334</Paragraphs>
  <Slides>32</Slides>
  <Notes>32</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32</vt:i4>
      </vt:variant>
    </vt:vector>
  </HeadingPairs>
  <TitlesOfParts>
    <vt:vector size="37" baseType="lpstr">
      <vt:lpstr>Arial</vt:lpstr>
      <vt:lpstr>Courier New</vt:lpstr>
      <vt:lpstr>Roboto</vt:lpstr>
      <vt:lpstr>Segoe UI</vt:lpstr>
      <vt:lpstr>Gemeente Alkmaar</vt:lpstr>
      <vt:lpstr>Erfpacht gemeente Alkmaar</vt:lpstr>
      <vt:lpstr>Informatiebijeenkomst erfpacht</vt:lpstr>
      <vt:lpstr>Wat is erfpacht?</vt:lpstr>
      <vt:lpstr>Erfpacht in Alkmaar NU</vt:lpstr>
      <vt:lpstr>Voortdurende erfpacht</vt:lpstr>
      <vt:lpstr>Voortdurende erfpacht; vervolg</vt:lpstr>
      <vt:lpstr>Voortdurende erfpacht; vervolg</vt:lpstr>
      <vt:lpstr>Voortdurende erfpacht; vervolg</vt:lpstr>
      <vt:lpstr>Voortdurende erfpacht; vervolg</vt:lpstr>
      <vt:lpstr>Tijdelijke erfpacht</vt:lpstr>
      <vt:lpstr>Bestuursopdracht erfpacht; duidelijkheid verschaffen</vt:lpstr>
      <vt:lpstr>Collegebesluit met uitgangspunten voor nieuwe erfpachttijdvak</vt:lpstr>
      <vt:lpstr>Startopdracht project erfpacht met visie</vt:lpstr>
      <vt:lpstr>Nu; uitwerking</vt:lpstr>
      <vt:lpstr>Waar ziet de uitwerking op?</vt:lpstr>
      <vt:lpstr>Algemene erfpachtbepalingen 2024</vt:lpstr>
      <vt:lpstr>Grondwaardebepaling</vt:lpstr>
      <vt:lpstr>Canonpercentage</vt:lpstr>
      <vt:lpstr>Canonpercentage; vervolg</vt:lpstr>
      <vt:lpstr>Vervroegde canonherziening</vt:lpstr>
      <vt:lpstr>Omzetten erfpacht naar vol eigendom</vt:lpstr>
      <vt:lpstr>Omzetten erfpacht naar vol eigendom;  vervolg</vt:lpstr>
      <vt:lpstr>Omzetten erfpacht naar vol eigendom; vervolg</vt:lpstr>
      <vt:lpstr>Samenvatting</vt:lpstr>
      <vt:lpstr>Informatieavonden + website informatie</vt:lpstr>
      <vt:lpstr>Voorlopige planning</vt:lpstr>
      <vt:lpstr>‘Losse eindjes’</vt:lpstr>
      <vt:lpstr>Voorbeeldberekening canonherziening 2025: Hoe bereken ik mijn canon?</vt:lpstr>
      <vt:lpstr>Voorbeeld 5-jaarlijkse indexering vervroegd vastgestelde canon</vt:lpstr>
      <vt:lpstr>Vergelijkingen canon (huidige vs. nieuwe periode)</vt:lpstr>
      <vt:lpstr>Voorbeeldberekening koopprijs bloot eigendom</vt:lpstr>
      <vt:lpstr>Voorbeeldberekening koopprijs bloot eigendom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Erfpacht gemeente Alkmaar</dc:title>
  <dc:creator>Pamela Bleeker - Goodijk</dc:creator>
  <cp:lastModifiedBy>Minke Hahn</cp:lastModifiedBy>
  <cp:revision>1</cp:revision>
  <cp:lastPrinted>1601-01-01T00:00:00Z</cp:lastPrinted>
  <dcterms:created xsi:type="dcterms:W3CDTF">2023-07-31T10:05:58Z</dcterms:created>
  <dcterms:modified xsi:type="dcterms:W3CDTF">2024-06-14T08:30:25Z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diaServiceImageTags">
    <vt:lpwstr/>
  </property>
  <property fmtid="{D5CDD505-2E9C-101B-9397-08002B2CF9AE}" pid="3" name="ContentTypeId">
    <vt:lpwstr>0x0101003F16CE710694C443838BE1E8BEDE75AA</vt:lpwstr>
  </property>
</Properties>
</file>